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22" r:id="rId2"/>
    <p:sldId id="323" r:id="rId3"/>
    <p:sldId id="285" r:id="rId4"/>
    <p:sldId id="284" r:id="rId5"/>
    <p:sldId id="300" r:id="rId6"/>
    <p:sldId id="294" r:id="rId7"/>
    <p:sldId id="288" r:id="rId8"/>
    <p:sldId id="327" r:id="rId9"/>
    <p:sldId id="331" r:id="rId10"/>
    <p:sldId id="287" r:id="rId11"/>
    <p:sldId id="332" r:id="rId12"/>
    <p:sldId id="293" r:id="rId13"/>
    <p:sldId id="289" r:id="rId14"/>
    <p:sldId id="290" r:id="rId15"/>
    <p:sldId id="295" r:id="rId16"/>
    <p:sldId id="291" r:id="rId17"/>
    <p:sldId id="292" r:id="rId18"/>
    <p:sldId id="296" r:id="rId19"/>
    <p:sldId id="303" r:id="rId20"/>
    <p:sldId id="304" r:id="rId21"/>
    <p:sldId id="306" r:id="rId22"/>
    <p:sldId id="305" r:id="rId23"/>
    <p:sldId id="307" r:id="rId24"/>
    <p:sldId id="308" r:id="rId25"/>
    <p:sldId id="309" r:id="rId26"/>
    <p:sldId id="310" r:id="rId27"/>
    <p:sldId id="311" r:id="rId28"/>
    <p:sldId id="334" r:id="rId29"/>
    <p:sldId id="335" r:id="rId30"/>
    <p:sldId id="333" r:id="rId31"/>
    <p:sldId id="312" r:id="rId32"/>
    <p:sldId id="317" r:id="rId33"/>
    <p:sldId id="319" r:id="rId34"/>
    <p:sldId id="320" r:id="rId35"/>
    <p:sldId id="318" r:id="rId36"/>
    <p:sldId id="321" r:id="rId37"/>
    <p:sldId id="326" r:id="rId38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gin Abreu" initials="JA" lastIdx="27" clrIdx="0">
    <p:extLst>
      <p:ext uri="{19B8F6BF-5375-455C-9EA6-DF929625EA0E}">
        <p15:presenceInfo xmlns:p15="http://schemas.microsoft.com/office/powerpoint/2012/main" userId="Jogin Abre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3A1B7-D848-4065-85CD-ABBE51220CB8}" type="doc">
      <dgm:prSet loTypeId="urn:microsoft.com/office/officeart/2005/8/layout/hierarchy4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83C27AF8-BC09-47FD-B1A2-42F48A965924}">
      <dgm:prSet phldrT="[Texto]"/>
      <dgm:spPr/>
      <dgm:t>
        <a:bodyPr/>
        <a:lstStyle/>
        <a:p>
          <a:r>
            <a:rPr lang="es-MX" smtClean="0"/>
            <a:t>Examinar el avance en el cumplimiento de las metas programadas para 2013 con respecto a años anteriores</a:t>
          </a:r>
          <a:endParaRPr lang="es-MX" dirty="0"/>
        </a:p>
      </dgm:t>
    </dgm:pt>
    <dgm:pt modelId="{49E896DE-3374-4414-9711-0884D9B39091}" type="parTrans" cxnId="{18411DF7-4547-4653-BC73-40D04A6599D1}">
      <dgm:prSet/>
      <dgm:spPr/>
      <dgm:t>
        <a:bodyPr/>
        <a:lstStyle/>
        <a:p>
          <a:endParaRPr lang="es-MX"/>
        </a:p>
      </dgm:t>
    </dgm:pt>
    <dgm:pt modelId="{C6EF78BC-5AD3-41EE-AEF8-A9EEC8800B45}" type="sibTrans" cxnId="{18411DF7-4547-4653-BC73-40D04A6599D1}">
      <dgm:prSet/>
      <dgm:spPr/>
      <dgm:t>
        <a:bodyPr/>
        <a:lstStyle/>
        <a:p>
          <a:endParaRPr lang="es-MX"/>
        </a:p>
      </dgm:t>
    </dgm:pt>
    <dgm:pt modelId="{DB37EE12-75F7-4397-8D2B-22AFBC8DF5EC}">
      <dgm:prSet phldrT="[Texto]"/>
      <dgm:spPr/>
      <dgm:t>
        <a:bodyPr/>
        <a:lstStyle/>
        <a:p>
          <a:r>
            <a:rPr lang="es-MX" smtClean="0"/>
            <a:t>Analizar los obstáculos y oportunidades institucionales que inciden en la optimización operativa del Fondo</a:t>
          </a:r>
          <a:endParaRPr lang="es-MX" dirty="0"/>
        </a:p>
      </dgm:t>
    </dgm:pt>
    <dgm:pt modelId="{EDF8A4E2-830B-4EB6-AE58-E55F94BA867C}" type="parTrans" cxnId="{63E8C33B-835C-489C-911F-8364C50BE785}">
      <dgm:prSet/>
      <dgm:spPr/>
      <dgm:t>
        <a:bodyPr/>
        <a:lstStyle/>
        <a:p>
          <a:endParaRPr lang="es-MX"/>
        </a:p>
      </dgm:t>
    </dgm:pt>
    <dgm:pt modelId="{38CAC003-39A1-45A2-B7ED-31E5638E8CF0}" type="sibTrans" cxnId="{63E8C33B-835C-489C-911F-8364C50BE785}">
      <dgm:prSet/>
      <dgm:spPr/>
      <dgm:t>
        <a:bodyPr/>
        <a:lstStyle/>
        <a:p>
          <a:endParaRPr lang="es-MX"/>
        </a:p>
      </dgm:t>
    </dgm:pt>
    <dgm:pt modelId="{BBA4F462-FB98-4B90-B41D-AC1826318B42}">
      <dgm:prSet/>
      <dgm:spPr/>
      <dgm:t>
        <a:bodyPr/>
        <a:lstStyle/>
        <a:p>
          <a:r>
            <a:rPr lang="es-MX" b="1" dirty="0" smtClean="0"/>
            <a:t>Valorar el desempeño de los recursos otorgados al estado de Morelos mediante el FAETA con base a la metodología de Marco Lógico y a la matriz FODA, a fin de emitir recomendaciones para mejorar la eficiencia, efectividad y resultados del Fondo</a:t>
          </a:r>
          <a:endParaRPr lang="es-MX" b="1" dirty="0"/>
        </a:p>
      </dgm:t>
    </dgm:pt>
    <dgm:pt modelId="{D2A22236-EB9B-4240-8C21-3715D6D6D23E}" type="parTrans" cxnId="{6921298F-0A14-4887-854A-B6D0E44E11AB}">
      <dgm:prSet/>
      <dgm:spPr/>
      <dgm:t>
        <a:bodyPr/>
        <a:lstStyle/>
        <a:p>
          <a:endParaRPr lang="es-MX"/>
        </a:p>
      </dgm:t>
    </dgm:pt>
    <dgm:pt modelId="{AB6B5DFE-21AF-447F-96BB-AA5470E7741C}" type="sibTrans" cxnId="{6921298F-0A14-4887-854A-B6D0E44E11AB}">
      <dgm:prSet/>
      <dgm:spPr/>
      <dgm:t>
        <a:bodyPr/>
        <a:lstStyle/>
        <a:p>
          <a:endParaRPr lang="es-MX"/>
        </a:p>
      </dgm:t>
    </dgm:pt>
    <dgm:pt modelId="{26AE7280-8D96-4665-9929-BB66F26B5F53}" type="pres">
      <dgm:prSet presAssocID="{C163A1B7-D848-4065-85CD-ABBE51220CB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AC96813-5C48-4933-A436-3DFA3CFD4183}" type="pres">
      <dgm:prSet presAssocID="{83C27AF8-BC09-47FD-B1A2-42F48A965924}" presName="vertOne" presStyleCnt="0"/>
      <dgm:spPr/>
      <dgm:t>
        <a:bodyPr/>
        <a:lstStyle/>
        <a:p>
          <a:endParaRPr lang="es-MX"/>
        </a:p>
      </dgm:t>
    </dgm:pt>
    <dgm:pt modelId="{70BCED65-0E58-453E-9C1D-16231F419206}" type="pres">
      <dgm:prSet presAssocID="{83C27AF8-BC09-47FD-B1A2-42F48A965924}" presName="txOne" presStyleLbl="node0" presStyleIdx="0" presStyleCnt="2" custLinFactX="10298" custLinFactY="100000" custLinFactNeighborX="100000" custLinFactNeighborY="18537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4922584-E41C-4DD6-8A2C-25635EFDAA46}" type="pres">
      <dgm:prSet presAssocID="{83C27AF8-BC09-47FD-B1A2-42F48A965924}" presName="parTransOne" presStyleCnt="0"/>
      <dgm:spPr/>
      <dgm:t>
        <a:bodyPr/>
        <a:lstStyle/>
        <a:p>
          <a:endParaRPr lang="es-MX"/>
        </a:p>
      </dgm:t>
    </dgm:pt>
    <dgm:pt modelId="{AFE69C79-FC5A-43F2-8978-B606043B149E}" type="pres">
      <dgm:prSet presAssocID="{83C27AF8-BC09-47FD-B1A2-42F48A965924}" presName="horzOne" presStyleCnt="0"/>
      <dgm:spPr/>
      <dgm:t>
        <a:bodyPr/>
        <a:lstStyle/>
        <a:p>
          <a:endParaRPr lang="es-MX"/>
        </a:p>
      </dgm:t>
    </dgm:pt>
    <dgm:pt modelId="{6A3C8716-9709-480D-B098-4ED4412B70AC}" type="pres">
      <dgm:prSet presAssocID="{DB37EE12-75F7-4397-8D2B-22AFBC8DF5EC}" presName="vertTwo" presStyleCnt="0"/>
      <dgm:spPr/>
      <dgm:t>
        <a:bodyPr/>
        <a:lstStyle/>
        <a:p>
          <a:endParaRPr lang="es-MX"/>
        </a:p>
      </dgm:t>
    </dgm:pt>
    <dgm:pt modelId="{F3EF803F-2D36-4C6A-985F-4B6643B34E3E}" type="pres">
      <dgm:prSet presAssocID="{DB37EE12-75F7-4397-8D2B-22AFBC8DF5EC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B4E33C3-1240-40B7-80C5-25984B0E2459}" type="pres">
      <dgm:prSet presAssocID="{DB37EE12-75F7-4397-8D2B-22AFBC8DF5EC}" presName="horzTwo" presStyleCnt="0"/>
      <dgm:spPr/>
      <dgm:t>
        <a:bodyPr/>
        <a:lstStyle/>
        <a:p>
          <a:endParaRPr lang="es-MX"/>
        </a:p>
      </dgm:t>
    </dgm:pt>
    <dgm:pt modelId="{5CB79E88-724F-4219-9EF8-268E1D451CA0}" type="pres">
      <dgm:prSet presAssocID="{C6EF78BC-5AD3-41EE-AEF8-A9EEC8800B45}" presName="sibSpaceOne" presStyleCnt="0"/>
      <dgm:spPr/>
      <dgm:t>
        <a:bodyPr/>
        <a:lstStyle/>
        <a:p>
          <a:endParaRPr lang="es-MX"/>
        </a:p>
      </dgm:t>
    </dgm:pt>
    <dgm:pt modelId="{2EF2015C-EC09-4550-895B-E215A6BEBD09}" type="pres">
      <dgm:prSet presAssocID="{BBA4F462-FB98-4B90-B41D-AC1826318B42}" presName="vertOne" presStyleCnt="0"/>
      <dgm:spPr/>
      <dgm:t>
        <a:bodyPr/>
        <a:lstStyle/>
        <a:p>
          <a:endParaRPr lang="es-MX"/>
        </a:p>
      </dgm:t>
    </dgm:pt>
    <dgm:pt modelId="{9BA0A239-D692-4F57-A0CD-C62CAADE781B}" type="pres">
      <dgm:prSet presAssocID="{BBA4F462-FB98-4B90-B41D-AC1826318B42}" presName="txOne" presStyleLbl="node0" presStyleIdx="1" presStyleCnt="2" custLinFactNeighborX="-57755" custLinFactNeighborY="525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2297652-34B5-47C3-9058-D8262E9F6CFE}" type="pres">
      <dgm:prSet presAssocID="{BBA4F462-FB98-4B90-B41D-AC1826318B42}" presName="horzOne" presStyleCnt="0"/>
      <dgm:spPr/>
      <dgm:t>
        <a:bodyPr/>
        <a:lstStyle/>
        <a:p>
          <a:endParaRPr lang="es-MX"/>
        </a:p>
      </dgm:t>
    </dgm:pt>
  </dgm:ptLst>
  <dgm:cxnLst>
    <dgm:cxn modelId="{86AEC203-E4FC-4E5E-917E-D6104A259A14}" type="presOf" srcId="{BBA4F462-FB98-4B90-B41D-AC1826318B42}" destId="{9BA0A239-D692-4F57-A0CD-C62CAADE781B}" srcOrd="0" destOrd="0" presId="urn:microsoft.com/office/officeart/2005/8/layout/hierarchy4"/>
    <dgm:cxn modelId="{22A51D73-A241-443D-AB93-2C9AEBE5BF0E}" type="presOf" srcId="{DB37EE12-75F7-4397-8D2B-22AFBC8DF5EC}" destId="{F3EF803F-2D36-4C6A-985F-4B6643B34E3E}" srcOrd="0" destOrd="0" presId="urn:microsoft.com/office/officeart/2005/8/layout/hierarchy4"/>
    <dgm:cxn modelId="{C6E38A98-01C7-4E9F-AA83-EEC98E8952E4}" type="presOf" srcId="{83C27AF8-BC09-47FD-B1A2-42F48A965924}" destId="{70BCED65-0E58-453E-9C1D-16231F419206}" srcOrd="0" destOrd="0" presId="urn:microsoft.com/office/officeart/2005/8/layout/hierarchy4"/>
    <dgm:cxn modelId="{63E8C33B-835C-489C-911F-8364C50BE785}" srcId="{83C27AF8-BC09-47FD-B1A2-42F48A965924}" destId="{DB37EE12-75F7-4397-8D2B-22AFBC8DF5EC}" srcOrd="0" destOrd="0" parTransId="{EDF8A4E2-830B-4EB6-AE58-E55F94BA867C}" sibTransId="{38CAC003-39A1-45A2-B7ED-31E5638E8CF0}"/>
    <dgm:cxn modelId="{C029F29D-A7FA-4C83-93D6-A351198CA503}" type="presOf" srcId="{C163A1B7-D848-4065-85CD-ABBE51220CB8}" destId="{26AE7280-8D96-4665-9929-BB66F26B5F53}" srcOrd="0" destOrd="0" presId="urn:microsoft.com/office/officeart/2005/8/layout/hierarchy4"/>
    <dgm:cxn modelId="{6921298F-0A14-4887-854A-B6D0E44E11AB}" srcId="{C163A1B7-D848-4065-85CD-ABBE51220CB8}" destId="{BBA4F462-FB98-4B90-B41D-AC1826318B42}" srcOrd="1" destOrd="0" parTransId="{D2A22236-EB9B-4240-8C21-3715D6D6D23E}" sibTransId="{AB6B5DFE-21AF-447F-96BB-AA5470E7741C}"/>
    <dgm:cxn modelId="{18411DF7-4547-4653-BC73-40D04A6599D1}" srcId="{C163A1B7-D848-4065-85CD-ABBE51220CB8}" destId="{83C27AF8-BC09-47FD-B1A2-42F48A965924}" srcOrd="0" destOrd="0" parTransId="{49E896DE-3374-4414-9711-0884D9B39091}" sibTransId="{C6EF78BC-5AD3-41EE-AEF8-A9EEC8800B45}"/>
    <dgm:cxn modelId="{8A1FD14D-7E75-49BC-A2CF-EF21A18BA1E6}" type="presParOf" srcId="{26AE7280-8D96-4665-9929-BB66F26B5F53}" destId="{1AC96813-5C48-4933-A436-3DFA3CFD4183}" srcOrd="0" destOrd="0" presId="urn:microsoft.com/office/officeart/2005/8/layout/hierarchy4"/>
    <dgm:cxn modelId="{63C3DEE2-0601-4572-8482-7A0C267B358E}" type="presParOf" srcId="{1AC96813-5C48-4933-A436-3DFA3CFD4183}" destId="{70BCED65-0E58-453E-9C1D-16231F419206}" srcOrd="0" destOrd="0" presId="urn:microsoft.com/office/officeart/2005/8/layout/hierarchy4"/>
    <dgm:cxn modelId="{A9790F07-45A8-4AFB-B011-E53D36E7EE6E}" type="presParOf" srcId="{1AC96813-5C48-4933-A436-3DFA3CFD4183}" destId="{A4922584-E41C-4DD6-8A2C-25635EFDAA46}" srcOrd="1" destOrd="0" presId="urn:microsoft.com/office/officeart/2005/8/layout/hierarchy4"/>
    <dgm:cxn modelId="{2F046EC7-2EA9-4834-A66D-583BE3EBDFFC}" type="presParOf" srcId="{1AC96813-5C48-4933-A436-3DFA3CFD4183}" destId="{AFE69C79-FC5A-43F2-8978-B606043B149E}" srcOrd="2" destOrd="0" presId="urn:microsoft.com/office/officeart/2005/8/layout/hierarchy4"/>
    <dgm:cxn modelId="{E6A04B28-009A-41BC-B822-7F6B8F07171D}" type="presParOf" srcId="{AFE69C79-FC5A-43F2-8978-B606043B149E}" destId="{6A3C8716-9709-480D-B098-4ED4412B70AC}" srcOrd="0" destOrd="0" presId="urn:microsoft.com/office/officeart/2005/8/layout/hierarchy4"/>
    <dgm:cxn modelId="{D1B96A44-A05F-49C1-A5BD-7BBC5171939D}" type="presParOf" srcId="{6A3C8716-9709-480D-B098-4ED4412B70AC}" destId="{F3EF803F-2D36-4C6A-985F-4B6643B34E3E}" srcOrd="0" destOrd="0" presId="urn:microsoft.com/office/officeart/2005/8/layout/hierarchy4"/>
    <dgm:cxn modelId="{56774DFB-B595-4005-82E6-CCB71B61F30E}" type="presParOf" srcId="{6A3C8716-9709-480D-B098-4ED4412B70AC}" destId="{3B4E33C3-1240-40B7-80C5-25984B0E2459}" srcOrd="1" destOrd="0" presId="urn:microsoft.com/office/officeart/2005/8/layout/hierarchy4"/>
    <dgm:cxn modelId="{CD1C735C-FB70-4952-A385-4488D8FAC50D}" type="presParOf" srcId="{26AE7280-8D96-4665-9929-BB66F26B5F53}" destId="{5CB79E88-724F-4219-9EF8-268E1D451CA0}" srcOrd="1" destOrd="0" presId="urn:microsoft.com/office/officeart/2005/8/layout/hierarchy4"/>
    <dgm:cxn modelId="{7A117428-E493-41D7-81F3-62951B674E23}" type="presParOf" srcId="{26AE7280-8D96-4665-9929-BB66F26B5F53}" destId="{2EF2015C-EC09-4550-895B-E215A6BEBD09}" srcOrd="2" destOrd="0" presId="urn:microsoft.com/office/officeart/2005/8/layout/hierarchy4"/>
    <dgm:cxn modelId="{1FD68A55-59C1-4930-BBFD-A14941D4AB7E}" type="presParOf" srcId="{2EF2015C-EC09-4550-895B-E215A6BEBD09}" destId="{9BA0A239-D692-4F57-A0CD-C62CAADE781B}" srcOrd="0" destOrd="0" presId="urn:microsoft.com/office/officeart/2005/8/layout/hierarchy4"/>
    <dgm:cxn modelId="{BEA96B30-F9D5-452F-90C8-6FD542FB4253}" type="presParOf" srcId="{2EF2015C-EC09-4550-895B-E215A6BEBD09}" destId="{52297652-34B5-47C3-9058-D8262E9F6CFE}" srcOrd="1" destOrd="0" presId="urn:microsoft.com/office/officeart/2005/8/layout/hierarchy4"/>
  </dgm:cxnLst>
  <dgm:bg/>
  <dgm:whole>
    <a:ln>
      <a:solidFill>
        <a:schemeClr val="bg1">
          <a:lumMod val="6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EE81AB2-63BC-40DF-903B-D85145C0A00F}" type="doc">
      <dgm:prSet loTypeId="urn:microsoft.com/office/officeart/2005/8/layout/hProcess9" loCatId="process" qsTypeId="urn:microsoft.com/office/officeart/2005/8/quickstyle/simple5" qsCatId="simple" csTypeId="urn:microsoft.com/office/officeart/2005/8/colors/colorful2" csCatId="colorful" phldr="1"/>
      <dgm:spPr/>
    </dgm:pt>
    <dgm:pt modelId="{F29A5875-E441-4498-A5BE-50C04479C2BD}">
      <dgm:prSet custT="1"/>
      <dgm:spPr/>
      <dgm:t>
        <a:bodyPr/>
        <a:lstStyle/>
        <a:p>
          <a:r>
            <a:rPr lang="es-MX" sz="1800" dirty="0" smtClean="0"/>
            <a:t>El recurso transferido al estado tiene dos destinos diferentes: Educación para adultos y educación tecnológica lo que coincide con los objetivos del FAETA.</a:t>
          </a:r>
          <a:endParaRPr lang="es-MX" sz="1800" dirty="0"/>
        </a:p>
      </dgm:t>
    </dgm:pt>
    <dgm:pt modelId="{4388BBF0-4871-4CB9-AD04-B996049B23F9}" type="parTrans" cxnId="{1E216224-4165-402C-AD94-D2269FCE156B}">
      <dgm:prSet/>
      <dgm:spPr/>
      <dgm:t>
        <a:bodyPr/>
        <a:lstStyle/>
        <a:p>
          <a:endParaRPr lang="es-MX" sz="1800"/>
        </a:p>
      </dgm:t>
    </dgm:pt>
    <dgm:pt modelId="{6790A342-36AC-4340-BE62-908095694FD0}" type="sibTrans" cxnId="{1E216224-4165-402C-AD94-D2269FCE156B}">
      <dgm:prSet/>
      <dgm:spPr/>
      <dgm:t>
        <a:bodyPr/>
        <a:lstStyle/>
        <a:p>
          <a:endParaRPr lang="es-MX" sz="1800"/>
        </a:p>
      </dgm:t>
    </dgm:pt>
    <dgm:pt modelId="{581C3168-7747-4725-B142-95B50C3DF691}">
      <dgm:prSet custT="1"/>
      <dgm:spPr/>
      <dgm:t>
        <a:bodyPr/>
        <a:lstStyle/>
        <a:p>
          <a:r>
            <a:rPr lang="es-MX" sz="1800" dirty="0" smtClean="0"/>
            <a:t>- Los objetivos, estrategias y prioridades se alinean y vinculan al PND  al PSD y PED.</a:t>
          </a:r>
        </a:p>
        <a:p>
          <a:r>
            <a:rPr lang="es-MX" sz="1800" dirty="0" smtClean="0"/>
            <a:t>- Existe capacitación adecuada para la construcción de la MIR y para llenar los formatos oficiales.</a:t>
          </a:r>
          <a:endParaRPr lang="es-MX" sz="1800" dirty="0"/>
        </a:p>
      </dgm:t>
    </dgm:pt>
    <dgm:pt modelId="{54BE4A22-9B42-425C-8F76-B311A5F1DEAC}" type="parTrans" cxnId="{AC95B102-84C7-4829-8EAE-E5EC91AE2964}">
      <dgm:prSet/>
      <dgm:spPr/>
      <dgm:t>
        <a:bodyPr/>
        <a:lstStyle/>
        <a:p>
          <a:endParaRPr lang="es-MX" sz="1800"/>
        </a:p>
      </dgm:t>
    </dgm:pt>
    <dgm:pt modelId="{047AC9EE-B05E-4A4D-BF36-230212A3FC00}" type="sibTrans" cxnId="{AC95B102-84C7-4829-8EAE-E5EC91AE2964}">
      <dgm:prSet/>
      <dgm:spPr/>
      <dgm:t>
        <a:bodyPr/>
        <a:lstStyle/>
        <a:p>
          <a:endParaRPr lang="es-MX" sz="1800"/>
        </a:p>
      </dgm:t>
    </dgm:pt>
    <dgm:pt modelId="{C93DE3D8-9F78-40DF-A6E4-6BB5B30F38F0}">
      <dgm:prSet custT="1"/>
      <dgm:spPr/>
      <dgm:t>
        <a:bodyPr/>
        <a:lstStyle/>
        <a:p>
          <a:endParaRPr lang="es-MX" sz="1800" dirty="0" smtClean="0"/>
        </a:p>
        <a:p>
          <a:r>
            <a:rPr lang="es-MX" sz="1800" dirty="0" smtClean="0"/>
            <a:t>Se presenta a través de dos programas:</a:t>
          </a:r>
        </a:p>
        <a:p>
          <a:r>
            <a:rPr lang="es-MX" sz="1800" dirty="0" smtClean="0"/>
            <a:t>1. Atención a la demanda a través del proyecto de Plazas comunitarias (INEEA)</a:t>
          </a:r>
        </a:p>
        <a:p>
          <a:r>
            <a:rPr lang="es-MX" sz="1800" dirty="0" smtClean="0"/>
            <a:t>2. Programa de Formación de Profesionales Técnicos y Profesionales Técnicos Bachiller, basados en Competencias, para facilitar su inserción al sector educativo y al sector laboral (CONALEP)</a:t>
          </a:r>
        </a:p>
        <a:p>
          <a:endParaRPr lang="es-MX" sz="1800" dirty="0"/>
        </a:p>
      </dgm:t>
    </dgm:pt>
    <dgm:pt modelId="{D3A1A6CC-6C51-4B83-A36D-C47A078D0969}" type="parTrans" cxnId="{FA63F641-947E-41A8-B5AA-E96E4F78ED7D}">
      <dgm:prSet/>
      <dgm:spPr/>
      <dgm:t>
        <a:bodyPr/>
        <a:lstStyle/>
        <a:p>
          <a:endParaRPr lang="es-MX" sz="1800"/>
        </a:p>
      </dgm:t>
    </dgm:pt>
    <dgm:pt modelId="{AFBF02FF-53BF-4E7C-8F83-20BED9C9C7C1}" type="sibTrans" cxnId="{FA63F641-947E-41A8-B5AA-E96E4F78ED7D}">
      <dgm:prSet/>
      <dgm:spPr/>
      <dgm:t>
        <a:bodyPr/>
        <a:lstStyle/>
        <a:p>
          <a:endParaRPr lang="es-MX" sz="1800"/>
        </a:p>
      </dgm:t>
    </dgm:pt>
    <dgm:pt modelId="{984EB5F4-958F-4563-889D-8552EB5A8F45}" type="pres">
      <dgm:prSet presAssocID="{9EE81AB2-63BC-40DF-903B-D85145C0A00F}" presName="CompostProcess" presStyleCnt="0">
        <dgm:presLayoutVars>
          <dgm:dir/>
          <dgm:resizeHandles val="exact"/>
        </dgm:presLayoutVars>
      </dgm:prSet>
      <dgm:spPr/>
    </dgm:pt>
    <dgm:pt modelId="{4E41894B-1148-444E-97D8-814A55B3A33F}" type="pres">
      <dgm:prSet presAssocID="{9EE81AB2-63BC-40DF-903B-D85145C0A00F}" presName="arrow" presStyleLbl="bgShp" presStyleIdx="0" presStyleCnt="1"/>
      <dgm:spPr/>
    </dgm:pt>
    <dgm:pt modelId="{73C592E2-ED99-4E12-A878-E821DB4D54B0}" type="pres">
      <dgm:prSet presAssocID="{9EE81AB2-63BC-40DF-903B-D85145C0A00F}" presName="linearProcess" presStyleCnt="0"/>
      <dgm:spPr/>
    </dgm:pt>
    <dgm:pt modelId="{CE9683DA-C22C-4960-BA78-7F5110714719}" type="pres">
      <dgm:prSet presAssocID="{581C3168-7747-4725-B142-95B50C3DF691}" presName="textNode" presStyleLbl="node1" presStyleIdx="0" presStyleCnt="3" custScaleY="1867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D78E2A-7B04-4DD6-A633-259302643AFA}" type="pres">
      <dgm:prSet presAssocID="{047AC9EE-B05E-4A4D-BF36-230212A3FC00}" presName="sibTrans" presStyleCnt="0"/>
      <dgm:spPr/>
    </dgm:pt>
    <dgm:pt modelId="{F45C5FDF-C436-4F26-8E21-43B6D3A56876}" type="pres">
      <dgm:prSet presAssocID="{F29A5875-E441-4498-A5BE-50C04479C2BD}" presName="textNode" presStyleLbl="node1" presStyleIdx="1" presStyleCnt="3" custScaleY="1867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DD2EDAB-AFA8-47FD-9832-72CEECE903E6}" type="pres">
      <dgm:prSet presAssocID="{6790A342-36AC-4340-BE62-908095694FD0}" presName="sibTrans" presStyleCnt="0"/>
      <dgm:spPr/>
    </dgm:pt>
    <dgm:pt modelId="{0C513556-3702-47D7-90DB-F54B8F4A953D}" type="pres">
      <dgm:prSet presAssocID="{C93DE3D8-9F78-40DF-A6E4-6BB5B30F38F0}" presName="textNode" presStyleLbl="node1" presStyleIdx="2" presStyleCnt="3" custScaleY="2120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E1155A-1E84-4F89-92F5-585E8C566060}" type="presOf" srcId="{581C3168-7747-4725-B142-95B50C3DF691}" destId="{CE9683DA-C22C-4960-BA78-7F5110714719}" srcOrd="0" destOrd="0" presId="urn:microsoft.com/office/officeart/2005/8/layout/hProcess9"/>
    <dgm:cxn modelId="{1E216224-4165-402C-AD94-D2269FCE156B}" srcId="{9EE81AB2-63BC-40DF-903B-D85145C0A00F}" destId="{F29A5875-E441-4498-A5BE-50C04479C2BD}" srcOrd="1" destOrd="0" parTransId="{4388BBF0-4871-4CB9-AD04-B996049B23F9}" sibTransId="{6790A342-36AC-4340-BE62-908095694FD0}"/>
    <dgm:cxn modelId="{FA63F641-947E-41A8-B5AA-E96E4F78ED7D}" srcId="{9EE81AB2-63BC-40DF-903B-D85145C0A00F}" destId="{C93DE3D8-9F78-40DF-A6E4-6BB5B30F38F0}" srcOrd="2" destOrd="0" parTransId="{D3A1A6CC-6C51-4B83-A36D-C47A078D0969}" sibTransId="{AFBF02FF-53BF-4E7C-8F83-20BED9C9C7C1}"/>
    <dgm:cxn modelId="{AC95B102-84C7-4829-8EAE-E5EC91AE2964}" srcId="{9EE81AB2-63BC-40DF-903B-D85145C0A00F}" destId="{581C3168-7747-4725-B142-95B50C3DF691}" srcOrd="0" destOrd="0" parTransId="{54BE4A22-9B42-425C-8F76-B311A5F1DEAC}" sibTransId="{047AC9EE-B05E-4A4D-BF36-230212A3FC00}"/>
    <dgm:cxn modelId="{684CA742-45FC-45A4-AFE4-417465B361F5}" type="presOf" srcId="{C93DE3D8-9F78-40DF-A6E4-6BB5B30F38F0}" destId="{0C513556-3702-47D7-90DB-F54B8F4A953D}" srcOrd="0" destOrd="0" presId="urn:microsoft.com/office/officeart/2005/8/layout/hProcess9"/>
    <dgm:cxn modelId="{60247BA7-96AD-4D41-ADC3-1DCAC9637B2F}" type="presOf" srcId="{9EE81AB2-63BC-40DF-903B-D85145C0A00F}" destId="{984EB5F4-958F-4563-889D-8552EB5A8F45}" srcOrd="0" destOrd="0" presId="urn:microsoft.com/office/officeart/2005/8/layout/hProcess9"/>
    <dgm:cxn modelId="{ED51BB34-88EC-4C66-BA00-90D6E7940127}" type="presOf" srcId="{F29A5875-E441-4498-A5BE-50C04479C2BD}" destId="{F45C5FDF-C436-4F26-8E21-43B6D3A56876}" srcOrd="0" destOrd="0" presId="urn:microsoft.com/office/officeart/2005/8/layout/hProcess9"/>
    <dgm:cxn modelId="{9C2B4CA7-D8F0-41B9-A34F-5D92E2C0EAEE}" type="presParOf" srcId="{984EB5F4-958F-4563-889D-8552EB5A8F45}" destId="{4E41894B-1148-444E-97D8-814A55B3A33F}" srcOrd="0" destOrd="0" presId="urn:microsoft.com/office/officeart/2005/8/layout/hProcess9"/>
    <dgm:cxn modelId="{4D5F80D5-056E-4B46-A21E-F21A63CF5B43}" type="presParOf" srcId="{984EB5F4-958F-4563-889D-8552EB5A8F45}" destId="{73C592E2-ED99-4E12-A878-E821DB4D54B0}" srcOrd="1" destOrd="0" presId="urn:microsoft.com/office/officeart/2005/8/layout/hProcess9"/>
    <dgm:cxn modelId="{6A956775-A380-4CDE-89A9-F7DC03F757DC}" type="presParOf" srcId="{73C592E2-ED99-4E12-A878-E821DB4D54B0}" destId="{CE9683DA-C22C-4960-BA78-7F5110714719}" srcOrd="0" destOrd="0" presId="urn:microsoft.com/office/officeart/2005/8/layout/hProcess9"/>
    <dgm:cxn modelId="{54931E2D-060F-4F38-82E2-6A0444FAF041}" type="presParOf" srcId="{73C592E2-ED99-4E12-A878-E821DB4D54B0}" destId="{B4D78E2A-7B04-4DD6-A633-259302643AFA}" srcOrd="1" destOrd="0" presId="urn:microsoft.com/office/officeart/2005/8/layout/hProcess9"/>
    <dgm:cxn modelId="{22C3367C-793C-46E0-B4A1-18C61CDD9829}" type="presParOf" srcId="{73C592E2-ED99-4E12-A878-E821DB4D54B0}" destId="{F45C5FDF-C436-4F26-8E21-43B6D3A56876}" srcOrd="2" destOrd="0" presId="urn:microsoft.com/office/officeart/2005/8/layout/hProcess9"/>
    <dgm:cxn modelId="{BB8A842B-DCED-40AC-96BD-513D8FC905A8}" type="presParOf" srcId="{73C592E2-ED99-4E12-A878-E821DB4D54B0}" destId="{EDD2EDAB-AFA8-47FD-9832-72CEECE903E6}" srcOrd="3" destOrd="0" presId="urn:microsoft.com/office/officeart/2005/8/layout/hProcess9"/>
    <dgm:cxn modelId="{55449FD3-AA50-48AC-B631-34222653182C}" type="presParOf" srcId="{73C592E2-ED99-4E12-A878-E821DB4D54B0}" destId="{0C513556-3702-47D7-90DB-F54B8F4A953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EE81AB2-63BC-40DF-903B-D85145C0A00F}" type="doc">
      <dgm:prSet loTypeId="urn:microsoft.com/office/officeart/2005/8/layout/hProcess9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69EBF0C-82CC-44D4-875F-7B2F370BA466}">
      <dgm:prSet custT="1"/>
      <dgm:spPr/>
      <dgm:t>
        <a:bodyPr/>
        <a:lstStyle/>
        <a:p>
          <a:r>
            <a:rPr lang="es-MX" sz="1800" dirty="0" smtClean="0"/>
            <a:t>Respecto a la especificación de los bienes y/o servicios que se generan con el fin de responder a cada objetivo estratégico, se encuentra dificultad porque no se describen de manera detallada los componentes y las actividades.</a:t>
          </a:r>
          <a:endParaRPr lang="es-MX" sz="1800" dirty="0"/>
        </a:p>
      </dgm:t>
    </dgm:pt>
    <dgm:pt modelId="{B9FAA1BD-DE4D-4CAE-B47D-DE5CD8454D17}" type="parTrans" cxnId="{54C43F12-14E4-4828-97DE-99785FAAE66F}">
      <dgm:prSet/>
      <dgm:spPr/>
      <dgm:t>
        <a:bodyPr/>
        <a:lstStyle/>
        <a:p>
          <a:endParaRPr lang="es-MX"/>
        </a:p>
      </dgm:t>
    </dgm:pt>
    <dgm:pt modelId="{04844327-7396-42DA-A152-35A16450177B}" type="sibTrans" cxnId="{54C43F12-14E4-4828-97DE-99785FAAE66F}">
      <dgm:prSet/>
      <dgm:spPr/>
      <dgm:t>
        <a:bodyPr/>
        <a:lstStyle/>
        <a:p>
          <a:endParaRPr lang="es-MX"/>
        </a:p>
      </dgm:t>
    </dgm:pt>
    <dgm:pt modelId="{B3548050-C770-486F-B940-8CDD4F873E1D}">
      <dgm:prSet custT="1"/>
      <dgm:spPr/>
      <dgm:t>
        <a:bodyPr/>
        <a:lstStyle/>
        <a:p>
          <a:r>
            <a:rPr lang="es-MX" sz="1800" dirty="0" smtClean="0"/>
            <a:t>Se requiere fortalecer o en su caso desarrollar la ficha técnica de los indicadores de eficiencia, eficacia y calidad que permitan evaluar resultados ya que se encuentran incompletas o no se han presentado.</a:t>
          </a:r>
          <a:endParaRPr lang="es-MX" sz="1800" dirty="0"/>
        </a:p>
      </dgm:t>
    </dgm:pt>
    <dgm:pt modelId="{456903EA-773B-45A5-B253-70D86D76245D}" type="parTrans" cxnId="{771999BA-E25F-4B11-B4A2-2FC364B6A65A}">
      <dgm:prSet/>
      <dgm:spPr/>
      <dgm:t>
        <a:bodyPr/>
        <a:lstStyle/>
        <a:p>
          <a:endParaRPr lang="es-MX"/>
        </a:p>
      </dgm:t>
    </dgm:pt>
    <dgm:pt modelId="{9DC2536A-4AFA-4ED2-BA0C-0B889086A3BA}" type="sibTrans" cxnId="{771999BA-E25F-4B11-B4A2-2FC364B6A65A}">
      <dgm:prSet/>
      <dgm:spPr/>
      <dgm:t>
        <a:bodyPr/>
        <a:lstStyle/>
        <a:p>
          <a:endParaRPr lang="es-MX"/>
        </a:p>
      </dgm:t>
    </dgm:pt>
    <dgm:pt modelId="{C7420E29-4F9F-4680-8915-6AB9F3BBB697}">
      <dgm:prSet custT="1"/>
      <dgm:spPr/>
      <dgm:t>
        <a:bodyPr/>
        <a:lstStyle/>
        <a:p>
          <a:r>
            <a:rPr lang="es-MX" sz="1800" dirty="0" smtClean="0"/>
            <a:t>La MIR no se presenta en las páginas oficiales de las dependencias ni en sus portales de transparencia.</a:t>
          </a:r>
          <a:endParaRPr lang="es-MX" sz="1800" dirty="0"/>
        </a:p>
      </dgm:t>
    </dgm:pt>
    <dgm:pt modelId="{273159D6-46E0-4E41-8CA6-08E766B87C31}" type="parTrans" cxnId="{FDEF2D08-7045-43D2-B834-019217275737}">
      <dgm:prSet/>
      <dgm:spPr/>
      <dgm:t>
        <a:bodyPr/>
        <a:lstStyle/>
        <a:p>
          <a:endParaRPr lang="es-MX"/>
        </a:p>
      </dgm:t>
    </dgm:pt>
    <dgm:pt modelId="{2BCA7E1A-5B9C-4885-9F30-32B1CDF1CB0C}" type="sibTrans" cxnId="{FDEF2D08-7045-43D2-B834-019217275737}">
      <dgm:prSet/>
      <dgm:spPr/>
      <dgm:t>
        <a:bodyPr/>
        <a:lstStyle/>
        <a:p>
          <a:endParaRPr lang="es-MX"/>
        </a:p>
      </dgm:t>
    </dgm:pt>
    <dgm:pt modelId="{984EB5F4-958F-4563-889D-8552EB5A8F45}" type="pres">
      <dgm:prSet presAssocID="{9EE81AB2-63BC-40DF-903B-D85145C0A00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E41894B-1148-444E-97D8-814A55B3A33F}" type="pres">
      <dgm:prSet presAssocID="{9EE81AB2-63BC-40DF-903B-D85145C0A00F}" presName="arrow" presStyleLbl="bgShp" presStyleIdx="0" presStyleCnt="1"/>
      <dgm:spPr/>
    </dgm:pt>
    <dgm:pt modelId="{73C592E2-ED99-4E12-A878-E821DB4D54B0}" type="pres">
      <dgm:prSet presAssocID="{9EE81AB2-63BC-40DF-903B-D85145C0A00F}" presName="linearProcess" presStyleCnt="0"/>
      <dgm:spPr/>
    </dgm:pt>
    <dgm:pt modelId="{6D40225C-6B4F-486D-8C4C-B7CE86976B26}" type="pres">
      <dgm:prSet presAssocID="{C7420E29-4F9F-4680-8915-6AB9F3BBB697}" presName="textNode" presStyleLbl="node1" presStyleIdx="0" presStyleCnt="3" custScaleY="13607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B47E15-C409-44E1-B8EE-8AFD19CC4F37}" type="pres">
      <dgm:prSet presAssocID="{2BCA7E1A-5B9C-4885-9F30-32B1CDF1CB0C}" presName="sibTrans" presStyleCnt="0"/>
      <dgm:spPr/>
    </dgm:pt>
    <dgm:pt modelId="{988E81D9-0A67-48B8-B99C-FBF26E6EAF10}" type="pres">
      <dgm:prSet presAssocID="{B3548050-C770-486F-B940-8CDD4F873E1D}" presName="textNode" presStyleLbl="node1" presStyleIdx="1" presStyleCnt="3" custScaleY="13607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8E005ED-BC47-4F2E-82B7-711AF2AF91D6}" type="pres">
      <dgm:prSet presAssocID="{9DC2536A-4AFA-4ED2-BA0C-0B889086A3BA}" presName="sibTrans" presStyleCnt="0"/>
      <dgm:spPr/>
    </dgm:pt>
    <dgm:pt modelId="{31086AED-B337-4924-8E8D-D0E771E776DD}" type="pres">
      <dgm:prSet presAssocID="{E69EBF0C-82CC-44D4-875F-7B2F370BA466}" presName="textNode" presStyleLbl="node1" presStyleIdx="2" presStyleCnt="3" custScaleY="14873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DEF2D08-7045-43D2-B834-019217275737}" srcId="{9EE81AB2-63BC-40DF-903B-D85145C0A00F}" destId="{C7420E29-4F9F-4680-8915-6AB9F3BBB697}" srcOrd="0" destOrd="0" parTransId="{273159D6-46E0-4E41-8CA6-08E766B87C31}" sibTransId="{2BCA7E1A-5B9C-4885-9F30-32B1CDF1CB0C}"/>
    <dgm:cxn modelId="{231892D6-FA2A-4364-A536-44E126FA5006}" type="presOf" srcId="{9EE81AB2-63BC-40DF-903B-D85145C0A00F}" destId="{984EB5F4-958F-4563-889D-8552EB5A8F45}" srcOrd="0" destOrd="0" presId="urn:microsoft.com/office/officeart/2005/8/layout/hProcess9"/>
    <dgm:cxn modelId="{11446D67-9E0D-44DB-AFDF-6D4C7D5E0545}" type="presOf" srcId="{C7420E29-4F9F-4680-8915-6AB9F3BBB697}" destId="{6D40225C-6B4F-486D-8C4C-B7CE86976B26}" srcOrd="0" destOrd="0" presId="urn:microsoft.com/office/officeart/2005/8/layout/hProcess9"/>
    <dgm:cxn modelId="{771999BA-E25F-4B11-B4A2-2FC364B6A65A}" srcId="{9EE81AB2-63BC-40DF-903B-D85145C0A00F}" destId="{B3548050-C770-486F-B940-8CDD4F873E1D}" srcOrd="1" destOrd="0" parTransId="{456903EA-773B-45A5-B253-70D86D76245D}" sibTransId="{9DC2536A-4AFA-4ED2-BA0C-0B889086A3BA}"/>
    <dgm:cxn modelId="{54C43F12-14E4-4828-97DE-99785FAAE66F}" srcId="{9EE81AB2-63BC-40DF-903B-D85145C0A00F}" destId="{E69EBF0C-82CC-44D4-875F-7B2F370BA466}" srcOrd="2" destOrd="0" parTransId="{B9FAA1BD-DE4D-4CAE-B47D-DE5CD8454D17}" sibTransId="{04844327-7396-42DA-A152-35A16450177B}"/>
    <dgm:cxn modelId="{D56E4799-4E16-4766-8E2C-CC502BBAD373}" type="presOf" srcId="{B3548050-C770-486F-B940-8CDD4F873E1D}" destId="{988E81D9-0A67-48B8-B99C-FBF26E6EAF10}" srcOrd="0" destOrd="0" presId="urn:microsoft.com/office/officeart/2005/8/layout/hProcess9"/>
    <dgm:cxn modelId="{5A1D0ABD-B71A-4FE6-B7C7-CD79558EE29A}" type="presOf" srcId="{E69EBF0C-82CC-44D4-875F-7B2F370BA466}" destId="{31086AED-B337-4924-8E8D-D0E771E776DD}" srcOrd="0" destOrd="0" presId="urn:microsoft.com/office/officeart/2005/8/layout/hProcess9"/>
    <dgm:cxn modelId="{E0A8C74C-FEB5-42EB-8B11-B3F3CB90BEA8}" type="presParOf" srcId="{984EB5F4-958F-4563-889D-8552EB5A8F45}" destId="{4E41894B-1148-444E-97D8-814A55B3A33F}" srcOrd="0" destOrd="0" presId="urn:microsoft.com/office/officeart/2005/8/layout/hProcess9"/>
    <dgm:cxn modelId="{C6B68EA8-8DF5-48A7-AB42-6D28D4F6B7E2}" type="presParOf" srcId="{984EB5F4-958F-4563-889D-8552EB5A8F45}" destId="{73C592E2-ED99-4E12-A878-E821DB4D54B0}" srcOrd="1" destOrd="0" presId="urn:microsoft.com/office/officeart/2005/8/layout/hProcess9"/>
    <dgm:cxn modelId="{5BAB5185-162B-43AE-9496-C37E23DC1854}" type="presParOf" srcId="{73C592E2-ED99-4E12-A878-E821DB4D54B0}" destId="{6D40225C-6B4F-486D-8C4C-B7CE86976B26}" srcOrd="0" destOrd="0" presId="urn:microsoft.com/office/officeart/2005/8/layout/hProcess9"/>
    <dgm:cxn modelId="{A6F8B5A3-B73E-4201-96F6-667550816AAC}" type="presParOf" srcId="{73C592E2-ED99-4E12-A878-E821DB4D54B0}" destId="{12B47E15-C409-44E1-B8EE-8AFD19CC4F37}" srcOrd="1" destOrd="0" presId="urn:microsoft.com/office/officeart/2005/8/layout/hProcess9"/>
    <dgm:cxn modelId="{760F731B-51D9-4505-8445-6245689A1AA1}" type="presParOf" srcId="{73C592E2-ED99-4E12-A878-E821DB4D54B0}" destId="{988E81D9-0A67-48B8-B99C-FBF26E6EAF10}" srcOrd="2" destOrd="0" presId="urn:microsoft.com/office/officeart/2005/8/layout/hProcess9"/>
    <dgm:cxn modelId="{F576D01A-18A8-4A76-B16F-79247A24D12C}" type="presParOf" srcId="{73C592E2-ED99-4E12-A878-E821DB4D54B0}" destId="{F8E005ED-BC47-4F2E-82B7-711AF2AF91D6}" srcOrd="3" destOrd="0" presId="urn:microsoft.com/office/officeart/2005/8/layout/hProcess9"/>
    <dgm:cxn modelId="{F144207C-623E-4085-A300-70BDA603F8D9}" type="presParOf" srcId="{73C592E2-ED99-4E12-A878-E821DB4D54B0}" destId="{31086AED-B337-4924-8E8D-D0E771E776D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EE81AB2-63BC-40DF-903B-D85145C0A00F}" type="doc">
      <dgm:prSet loTypeId="urn:microsoft.com/office/officeart/2005/8/layout/hProcess9" loCatId="process" qsTypeId="urn:microsoft.com/office/officeart/2005/8/quickstyle/simple5" qsCatId="simple" csTypeId="urn:microsoft.com/office/officeart/2005/8/colors/accent6_3" csCatId="accent6" phldr="1"/>
      <dgm:spPr/>
    </dgm:pt>
    <dgm:pt modelId="{BD379C72-0F8A-4A01-8905-81EB260BEC09}">
      <dgm:prSet custT="1"/>
      <dgm:spPr/>
      <dgm:t>
        <a:bodyPr/>
        <a:lstStyle/>
        <a:p>
          <a:r>
            <a:rPr lang="es-MX" sz="2000" dirty="0" smtClean="0"/>
            <a:t>Se</a:t>
          </a:r>
          <a:r>
            <a:rPr lang="es-MX" sz="2000" baseline="0" dirty="0" smtClean="0"/>
            <a:t> desarrolló un árbol del problema y árbol de objetivos.</a:t>
          </a:r>
          <a:endParaRPr lang="es-MX" sz="2000" dirty="0"/>
        </a:p>
      </dgm:t>
    </dgm:pt>
    <dgm:pt modelId="{E2AF383E-F049-49F3-BDA3-CE99AA2C4356}" type="parTrans" cxnId="{F15C0B7B-FA10-4428-AAA8-8DBDBB2EC685}">
      <dgm:prSet/>
      <dgm:spPr/>
      <dgm:t>
        <a:bodyPr/>
        <a:lstStyle/>
        <a:p>
          <a:endParaRPr lang="es-MX"/>
        </a:p>
      </dgm:t>
    </dgm:pt>
    <dgm:pt modelId="{52C9C34D-4C70-4D43-99D9-D0FA7DE4BEB2}" type="sibTrans" cxnId="{F15C0B7B-FA10-4428-AAA8-8DBDBB2EC685}">
      <dgm:prSet/>
      <dgm:spPr/>
      <dgm:t>
        <a:bodyPr/>
        <a:lstStyle/>
        <a:p>
          <a:endParaRPr lang="es-MX"/>
        </a:p>
      </dgm:t>
    </dgm:pt>
    <dgm:pt modelId="{12177E8C-E5B9-43B2-AAE0-4134E725F5D7}">
      <dgm:prSet custT="1"/>
      <dgm:spPr/>
      <dgm:t>
        <a:bodyPr/>
        <a:lstStyle/>
        <a:p>
          <a:r>
            <a:rPr lang="es-MX" sz="1800" b="0" dirty="0" smtClean="0"/>
            <a:t>Se tienen metas pertinentes y plazos específicos para sus indicadores de desempeño.</a:t>
          </a:r>
        </a:p>
        <a:p>
          <a:r>
            <a:rPr lang="es-MX" sz="1800" dirty="0" smtClean="0"/>
            <a:t>Cuentan  con sistemas de información  electrónica sobre los servicios y los beneficiarios para realizar seguimiento.</a:t>
          </a:r>
          <a:endParaRPr lang="es-MX" sz="1800" b="0" dirty="0" smtClean="0"/>
        </a:p>
        <a:p>
          <a:endParaRPr lang="es-MX" sz="1700" b="0" dirty="0"/>
        </a:p>
      </dgm:t>
    </dgm:pt>
    <dgm:pt modelId="{7D6BACF2-ECD2-427C-9F02-381320280A11}" type="parTrans" cxnId="{C40EDFE5-82F0-4C54-8265-C296133C91BB}">
      <dgm:prSet/>
      <dgm:spPr/>
      <dgm:t>
        <a:bodyPr/>
        <a:lstStyle/>
        <a:p>
          <a:endParaRPr lang="es-MX"/>
        </a:p>
      </dgm:t>
    </dgm:pt>
    <dgm:pt modelId="{C47B014F-0996-46B6-A2D5-9DE6F30A75A8}" type="sibTrans" cxnId="{C40EDFE5-82F0-4C54-8265-C296133C91BB}">
      <dgm:prSet/>
      <dgm:spPr/>
      <dgm:t>
        <a:bodyPr/>
        <a:lstStyle/>
        <a:p>
          <a:endParaRPr lang="es-MX"/>
        </a:p>
      </dgm:t>
    </dgm:pt>
    <dgm:pt modelId="{984EB5F4-958F-4563-889D-8552EB5A8F45}" type="pres">
      <dgm:prSet presAssocID="{9EE81AB2-63BC-40DF-903B-D85145C0A00F}" presName="CompostProcess" presStyleCnt="0">
        <dgm:presLayoutVars>
          <dgm:dir/>
          <dgm:resizeHandles val="exact"/>
        </dgm:presLayoutVars>
      </dgm:prSet>
      <dgm:spPr/>
    </dgm:pt>
    <dgm:pt modelId="{4E41894B-1148-444E-97D8-814A55B3A33F}" type="pres">
      <dgm:prSet presAssocID="{9EE81AB2-63BC-40DF-903B-D85145C0A00F}" presName="arrow" presStyleLbl="bgShp" presStyleIdx="0" presStyleCnt="1" custLinFactNeighborX="9854" custLinFactNeighborY="-1266"/>
      <dgm:spPr/>
    </dgm:pt>
    <dgm:pt modelId="{73C592E2-ED99-4E12-A878-E821DB4D54B0}" type="pres">
      <dgm:prSet presAssocID="{9EE81AB2-63BC-40DF-903B-D85145C0A00F}" presName="linearProcess" presStyleCnt="0"/>
      <dgm:spPr/>
    </dgm:pt>
    <dgm:pt modelId="{2D43F3B4-83DD-42C7-BF60-658305C04D03}" type="pres">
      <dgm:prSet presAssocID="{BD379C72-0F8A-4A01-8905-81EB260BEC09}" presName="textNode" presStyleLbl="node1" presStyleIdx="0" presStyleCnt="2" custScaleY="10443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A4065C-2622-4342-9A64-464E67799F70}" type="pres">
      <dgm:prSet presAssocID="{52C9C34D-4C70-4D43-99D9-D0FA7DE4BEB2}" presName="sibTrans" presStyleCnt="0"/>
      <dgm:spPr/>
    </dgm:pt>
    <dgm:pt modelId="{827E4C5B-C973-43C6-92D6-8BD36FE357A2}" type="pres">
      <dgm:prSet presAssocID="{12177E8C-E5B9-43B2-AAE0-4134E725F5D7}" presName="textNode" presStyleLbl="node1" presStyleIdx="1" presStyleCnt="2" custScaleY="11075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40EDFE5-82F0-4C54-8265-C296133C91BB}" srcId="{9EE81AB2-63BC-40DF-903B-D85145C0A00F}" destId="{12177E8C-E5B9-43B2-AAE0-4134E725F5D7}" srcOrd="1" destOrd="0" parTransId="{7D6BACF2-ECD2-427C-9F02-381320280A11}" sibTransId="{C47B014F-0996-46B6-A2D5-9DE6F30A75A8}"/>
    <dgm:cxn modelId="{63E1C7B0-07F2-4FD4-9BA8-F429AA14188B}" type="presOf" srcId="{12177E8C-E5B9-43B2-AAE0-4134E725F5D7}" destId="{827E4C5B-C973-43C6-92D6-8BD36FE357A2}" srcOrd="0" destOrd="0" presId="urn:microsoft.com/office/officeart/2005/8/layout/hProcess9"/>
    <dgm:cxn modelId="{A8378E13-ABC3-4E4D-962C-87A2F4750F89}" type="presOf" srcId="{9EE81AB2-63BC-40DF-903B-D85145C0A00F}" destId="{984EB5F4-958F-4563-889D-8552EB5A8F45}" srcOrd="0" destOrd="0" presId="urn:microsoft.com/office/officeart/2005/8/layout/hProcess9"/>
    <dgm:cxn modelId="{4C973CC6-50CE-4B27-A905-1CC5033EF9DD}" type="presOf" srcId="{BD379C72-0F8A-4A01-8905-81EB260BEC09}" destId="{2D43F3B4-83DD-42C7-BF60-658305C04D03}" srcOrd="0" destOrd="0" presId="urn:microsoft.com/office/officeart/2005/8/layout/hProcess9"/>
    <dgm:cxn modelId="{F15C0B7B-FA10-4428-AAA8-8DBDBB2EC685}" srcId="{9EE81AB2-63BC-40DF-903B-D85145C0A00F}" destId="{BD379C72-0F8A-4A01-8905-81EB260BEC09}" srcOrd="0" destOrd="0" parTransId="{E2AF383E-F049-49F3-BDA3-CE99AA2C4356}" sibTransId="{52C9C34D-4C70-4D43-99D9-D0FA7DE4BEB2}"/>
    <dgm:cxn modelId="{DC66A606-8903-4647-AFC7-644078B413D3}" type="presParOf" srcId="{984EB5F4-958F-4563-889D-8552EB5A8F45}" destId="{4E41894B-1148-444E-97D8-814A55B3A33F}" srcOrd="0" destOrd="0" presId="urn:microsoft.com/office/officeart/2005/8/layout/hProcess9"/>
    <dgm:cxn modelId="{945E73D4-057D-4B3A-96FD-5F2CAFACA406}" type="presParOf" srcId="{984EB5F4-958F-4563-889D-8552EB5A8F45}" destId="{73C592E2-ED99-4E12-A878-E821DB4D54B0}" srcOrd="1" destOrd="0" presId="urn:microsoft.com/office/officeart/2005/8/layout/hProcess9"/>
    <dgm:cxn modelId="{307468DE-B303-44BA-879E-3C4CBF64672A}" type="presParOf" srcId="{73C592E2-ED99-4E12-A878-E821DB4D54B0}" destId="{2D43F3B4-83DD-42C7-BF60-658305C04D03}" srcOrd="0" destOrd="0" presId="urn:microsoft.com/office/officeart/2005/8/layout/hProcess9"/>
    <dgm:cxn modelId="{A867DCEC-0BBD-4017-A7B6-7694EE0E7248}" type="presParOf" srcId="{73C592E2-ED99-4E12-A878-E821DB4D54B0}" destId="{B7A4065C-2622-4342-9A64-464E67799F70}" srcOrd="1" destOrd="0" presId="urn:microsoft.com/office/officeart/2005/8/layout/hProcess9"/>
    <dgm:cxn modelId="{58ADFFB2-020B-4735-9FA7-D0D042264332}" type="presParOf" srcId="{73C592E2-ED99-4E12-A878-E821DB4D54B0}" destId="{827E4C5B-C973-43C6-92D6-8BD36FE357A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F8BD199-9C22-441A-8761-02DEBFD06ED3}" type="doc">
      <dgm:prSet loTypeId="urn:microsoft.com/office/officeart/2005/8/layout/hProcess9" loCatId="process" qsTypeId="urn:microsoft.com/office/officeart/2005/8/quickstyle/simple5" qsCatId="simple" csTypeId="urn:microsoft.com/office/officeart/2005/8/colors/accent6_3" csCatId="accent6" phldr="1"/>
      <dgm:spPr/>
      <dgm:t>
        <a:bodyPr/>
        <a:lstStyle/>
        <a:p>
          <a:endParaRPr lang="es-MX"/>
        </a:p>
      </dgm:t>
    </dgm:pt>
    <dgm:pt modelId="{333BE0BB-62A5-4B55-8125-5E16EB9C66B7}">
      <dgm:prSet phldrT="[Texto]" custT="1"/>
      <dgm:spPr/>
      <dgm:t>
        <a:bodyPr/>
        <a:lstStyle/>
        <a:p>
          <a:r>
            <a:rPr lang="es-MX" sz="1800" dirty="0" smtClean="0"/>
            <a:t>Se encuentra desarticulación entre  los planes de trabajo institucional, los resultados de Fin y de Propósito de la MIR  que se quieren alcanzar, y las metas a nivel de componentes y actividades.</a:t>
          </a:r>
          <a:endParaRPr lang="es-MX" sz="1800" dirty="0"/>
        </a:p>
      </dgm:t>
    </dgm:pt>
    <dgm:pt modelId="{1248673C-A12E-4BE8-88B5-C2E90FBBD863}" type="parTrans" cxnId="{9ACB01BC-ACD8-4A05-9F10-9F22D5174774}">
      <dgm:prSet/>
      <dgm:spPr/>
      <dgm:t>
        <a:bodyPr/>
        <a:lstStyle/>
        <a:p>
          <a:endParaRPr lang="es-MX"/>
        </a:p>
      </dgm:t>
    </dgm:pt>
    <dgm:pt modelId="{3F33B663-CE45-4035-8D76-F3349BEED111}" type="sibTrans" cxnId="{9ACB01BC-ACD8-4A05-9F10-9F22D5174774}">
      <dgm:prSet/>
      <dgm:spPr/>
      <dgm:t>
        <a:bodyPr/>
        <a:lstStyle/>
        <a:p>
          <a:endParaRPr lang="es-MX"/>
        </a:p>
      </dgm:t>
    </dgm:pt>
    <dgm:pt modelId="{91AF95BD-7BC9-4AA7-A684-DF5ED8C77085}">
      <dgm:prSet custT="1"/>
      <dgm:spPr/>
      <dgm:t>
        <a:bodyPr/>
        <a:lstStyle/>
        <a:p>
          <a:r>
            <a:rPr lang="es-MX" sz="1800" dirty="0" smtClean="0"/>
            <a:t>La lógica de definición presupuestal está invertida. No es el presupuesto el que se define conforme a metas, sino son las metas las que se establecen en función al presupuesto asignado. </a:t>
          </a:r>
          <a:endParaRPr lang="es-MX" sz="1800" dirty="0"/>
        </a:p>
      </dgm:t>
    </dgm:pt>
    <dgm:pt modelId="{3429DF12-DA75-48C6-8BEC-8C9CAFE5558F}" type="parTrans" cxnId="{B6E1BBEB-CB60-4472-8FC5-38BF89EE9CBC}">
      <dgm:prSet/>
      <dgm:spPr/>
      <dgm:t>
        <a:bodyPr/>
        <a:lstStyle/>
        <a:p>
          <a:endParaRPr lang="es-MX"/>
        </a:p>
      </dgm:t>
    </dgm:pt>
    <dgm:pt modelId="{7AAC241A-85AD-40A4-8636-15A0A286D26E}" type="sibTrans" cxnId="{B6E1BBEB-CB60-4472-8FC5-38BF89EE9CBC}">
      <dgm:prSet/>
      <dgm:spPr/>
      <dgm:t>
        <a:bodyPr/>
        <a:lstStyle/>
        <a:p>
          <a:endParaRPr lang="es-MX"/>
        </a:p>
      </dgm:t>
    </dgm:pt>
    <dgm:pt modelId="{72D77FBF-F5D3-43CA-9A50-3FB4C198AB68}">
      <dgm:prSet custT="1"/>
      <dgm:spPr/>
      <dgm:t>
        <a:bodyPr/>
        <a:lstStyle/>
        <a:p>
          <a:r>
            <a:rPr lang="es-MX" sz="1800" dirty="0" smtClean="0"/>
            <a:t>Hace falta identificar o detallar en su caso el registro o base de datos específica (medios de verificación) que contiene la información para cada uno de los indicadores en la MIR.</a:t>
          </a:r>
        </a:p>
      </dgm:t>
    </dgm:pt>
    <dgm:pt modelId="{48330DCA-C7C0-4A4A-8DA7-CF652B4D3A6D}" type="parTrans" cxnId="{6EBBA6E4-B1AE-43A3-B4C6-DA1A2BBB1425}">
      <dgm:prSet/>
      <dgm:spPr/>
      <dgm:t>
        <a:bodyPr/>
        <a:lstStyle/>
        <a:p>
          <a:endParaRPr lang="es-MX"/>
        </a:p>
      </dgm:t>
    </dgm:pt>
    <dgm:pt modelId="{3537B473-851D-4D85-A108-8A2A88DACE25}" type="sibTrans" cxnId="{6EBBA6E4-B1AE-43A3-B4C6-DA1A2BBB1425}">
      <dgm:prSet/>
      <dgm:spPr/>
      <dgm:t>
        <a:bodyPr/>
        <a:lstStyle/>
        <a:p>
          <a:endParaRPr lang="es-MX"/>
        </a:p>
      </dgm:t>
    </dgm:pt>
    <dgm:pt modelId="{E457AF5F-7F86-4249-81B2-F5E1415E10C9}" type="pres">
      <dgm:prSet presAssocID="{1F8BD199-9C22-441A-8761-02DEBFD06ED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A225EE6-9C94-4755-97BD-0F715DFFF623}" type="pres">
      <dgm:prSet presAssocID="{1F8BD199-9C22-441A-8761-02DEBFD06ED3}" presName="arrow" presStyleLbl="bgShp" presStyleIdx="0" presStyleCnt="1"/>
      <dgm:spPr/>
      <dgm:t>
        <a:bodyPr/>
        <a:lstStyle/>
        <a:p>
          <a:endParaRPr lang="es-ES"/>
        </a:p>
      </dgm:t>
    </dgm:pt>
    <dgm:pt modelId="{D4EB5C97-2314-4B9B-B62C-A9269457C844}" type="pres">
      <dgm:prSet presAssocID="{1F8BD199-9C22-441A-8761-02DEBFD06ED3}" presName="linearProcess" presStyleCnt="0"/>
      <dgm:spPr/>
      <dgm:t>
        <a:bodyPr/>
        <a:lstStyle/>
        <a:p>
          <a:endParaRPr lang="es-ES"/>
        </a:p>
      </dgm:t>
    </dgm:pt>
    <dgm:pt modelId="{442673A4-E808-443D-B820-B20FCA43C8E8}" type="pres">
      <dgm:prSet presAssocID="{333BE0BB-62A5-4B55-8125-5E16EB9C66B7}" presName="textNode" presStyleLbl="node1" presStyleIdx="0" presStyleCnt="3" custScaleY="1509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B8C30E-237A-47E5-A59B-DF9F1609DAE6}" type="pres">
      <dgm:prSet presAssocID="{3F33B663-CE45-4035-8D76-F3349BEED111}" presName="sibTrans" presStyleCnt="0"/>
      <dgm:spPr/>
      <dgm:t>
        <a:bodyPr/>
        <a:lstStyle/>
        <a:p>
          <a:endParaRPr lang="es-ES"/>
        </a:p>
      </dgm:t>
    </dgm:pt>
    <dgm:pt modelId="{62204BD9-E48A-41C5-A43B-1858011EA24A}" type="pres">
      <dgm:prSet presAssocID="{91AF95BD-7BC9-4AA7-A684-DF5ED8C77085}" presName="textNode" presStyleLbl="node1" presStyleIdx="1" presStyleCnt="3" custScaleY="1509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27400F-F916-4BD2-B143-65A4F7F23244}" type="pres">
      <dgm:prSet presAssocID="{7AAC241A-85AD-40A4-8636-15A0A286D26E}" presName="sibTrans" presStyleCnt="0"/>
      <dgm:spPr/>
      <dgm:t>
        <a:bodyPr/>
        <a:lstStyle/>
        <a:p>
          <a:endParaRPr lang="es-ES"/>
        </a:p>
      </dgm:t>
    </dgm:pt>
    <dgm:pt modelId="{CE750D11-8FB5-4136-813B-59CFD623215E}" type="pres">
      <dgm:prSet presAssocID="{72D77FBF-F5D3-43CA-9A50-3FB4C198AB68}" presName="textNode" presStyleLbl="node1" presStyleIdx="2" presStyleCnt="3" custScaleY="1509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EBBA6E4-B1AE-43A3-B4C6-DA1A2BBB1425}" srcId="{1F8BD199-9C22-441A-8761-02DEBFD06ED3}" destId="{72D77FBF-F5D3-43CA-9A50-3FB4C198AB68}" srcOrd="2" destOrd="0" parTransId="{48330DCA-C7C0-4A4A-8DA7-CF652B4D3A6D}" sibTransId="{3537B473-851D-4D85-A108-8A2A88DACE25}"/>
    <dgm:cxn modelId="{B6E1BBEB-CB60-4472-8FC5-38BF89EE9CBC}" srcId="{1F8BD199-9C22-441A-8761-02DEBFD06ED3}" destId="{91AF95BD-7BC9-4AA7-A684-DF5ED8C77085}" srcOrd="1" destOrd="0" parTransId="{3429DF12-DA75-48C6-8BEC-8C9CAFE5558F}" sibTransId="{7AAC241A-85AD-40A4-8636-15A0A286D26E}"/>
    <dgm:cxn modelId="{2F341550-6A93-45E3-9B0B-D4DE6F85A2E0}" type="presOf" srcId="{91AF95BD-7BC9-4AA7-A684-DF5ED8C77085}" destId="{62204BD9-E48A-41C5-A43B-1858011EA24A}" srcOrd="0" destOrd="0" presId="urn:microsoft.com/office/officeart/2005/8/layout/hProcess9"/>
    <dgm:cxn modelId="{9ACB01BC-ACD8-4A05-9F10-9F22D5174774}" srcId="{1F8BD199-9C22-441A-8761-02DEBFD06ED3}" destId="{333BE0BB-62A5-4B55-8125-5E16EB9C66B7}" srcOrd="0" destOrd="0" parTransId="{1248673C-A12E-4BE8-88B5-C2E90FBBD863}" sibTransId="{3F33B663-CE45-4035-8D76-F3349BEED111}"/>
    <dgm:cxn modelId="{C54000A1-9A50-43ED-85B0-DF405C84B74C}" type="presOf" srcId="{333BE0BB-62A5-4B55-8125-5E16EB9C66B7}" destId="{442673A4-E808-443D-B820-B20FCA43C8E8}" srcOrd="0" destOrd="0" presId="urn:microsoft.com/office/officeart/2005/8/layout/hProcess9"/>
    <dgm:cxn modelId="{6C6D41A3-9DCD-430A-8BBE-69B52B388DAE}" type="presOf" srcId="{72D77FBF-F5D3-43CA-9A50-3FB4C198AB68}" destId="{CE750D11-8FB5-4136-813B-59CFD623215E}" srcOrd="0" destOrd="0" presId="urn:microsoft.com/office/officeart/2005/8/layout/hProcess9"/>
    <dgm:cxn modelId="{9D4867B7-3E38-4401-B699-5B6956269A99}" type="presOf" srcId="{1F8BD199-9C22-441A-8761-02DEBFD06ED3}" destId="{E457AF5F-7F86-4249-81B2-F5E1415E10C9}" srcOrd="0" destOrd="0" presId="urn:microsoft.com/office/officeart/2005/8/layout/hProcess9"/>
    <dgm:cxn modelId="{85F528AC-6938-414C-A111-CEFD7E416131}" type="presParOf" srcId="{E457AF5F-7F86-4249-81B2-F5E1415E10C9}" destId="{2A225EE6-9C94-4755-97BD-0F715DFFF623}" srcOrd="0" destOrd="0" presId="urn:microsoft.com/office/officeart/2005/8/layout/hProcess9"/>
    <dgm:cxn modelId="{E014FF48-A48E-4433-8C72-738CA730F9F1}" type="presParOf" srcId="{E457AF5F-7F86-4249-81B2-F5E1415E10C9}" destId="{D4EB5C97-2314-4B9B-B62C-A9269457C844}" srcOrd="1" destOrd="0" presId="urn:microsoft.com/office/officeart/2005/8/layout/hProcess9"/>
    <dgm:cxn modelId="{4F6BE30D-6073-4BB8-B18F-4F9B308AFB4E}" type="presParOf" srcId="{D4EB5C97-2314-4B9B-B62C-A9269457C844}" destId="{442673A4-E808-443D-B820-B20FCA43C8E8}" srcOrd="0" destOrd="0" presId="urn:microsoft.com/office/officeart/2005/8/layout/hProcess9"/>
    <dgm:cxn modelId="{FE54F509-E3F9-4A4D-87CD-FD31B1DF8AEB}" type="presParOf" srcId="{D4EB5C97-2314-4B9B-B62C-A9269457C844}" destId="{E6B8C30E-237A-47E5-A59B-DF9F1609DAE6}" srcOrd="1" destOrd="0" presId="urn:microsoft.com/office/officeart/2005/8/layout/hProcess9"/>
    <dgm:cxn modelId="{9B46E333-24B0-45E2-81FB-B63E8FD7931F}" type="presParOf" srcId="{D4EB5C97-2314-4B9B-B62C-A9269457C844}" destId="{62204BD9-E48A-41C5-A43B-1858011EA24A}" srcOrd="2" destOrd="0" presId="urn:microsoft.com/office/officeart/2005/8/layout/hProcess9"/>
    <dgm:cxn modelId="{94B44D6C-AD37-45A1-A694-953D4D1D3944}" type="presParOf" srcId="{D4EB5C97-2314-4B9B-B62C-A9269457C844}" destId="{0B27400F-F916-4BD2-B143-65A4F7F23244}" srcOrd="3" destOrd="0" presId="urn:microsoft.com/office/officeart/2005/8/layout/hProcess9"/>
    <dgm:cxn modelId="{C8AB199B-FD0D-4373-8F43-6AA01C9696AF}" type="presParOf" srcId="{D4EB5C97-2314-4B9B-B62C-A9269457C844}" destId="{CE750D11-8FB5-4136-813B-59CFD623215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43A7017-D156-4825-803E-13D5C2204046}" type="doc">
      <dgm:prSet loTypeId="urn:microsoft.com/office/officeart/2005/8/layout/hProcess9" loCatId="process" qsTypeId="urn:microsoft.com/office/officeart/2005/8/quickstyle/simple5" qsCatId="simple" csTypeId="urn:microsoft.com/office/officeart/2005/8/colors/colorful2" csCatId="colorful" phldr="1"/>
      <dgm:spPr/>
    </dgm:pt>
    <dgm:pt modelId="{749815FB-A525-48F2-8780-AC8CC06E4733}">
      <dgm:prSet phldrT="[Texto]" custT="1"/>
      <dgm:spPr/>
      <dgm:t>
        <a:bodyPr/>
        <a:lstStyle/>
        <a:p>
          <a:r>
            <a:rPr lang="es-MX" sz="2000" dirty="0" smtClean="0"/>
            <a:t>Se toman en consideración datos de fuentes externas (INEGI)</a:t>
          </a:r>
          <a:endParaRPr lang="es-MX" sz="2000" dirty="0"/>
        </a:p>
      </dgm:t>
    </dgm:pt>
    <dgm:pt modelId="{C5D03C81-0863-49F9-B777-F2A4E3B45B4C}" type="parTrans" cxnId="{6C743141-4261-4409-B62D-9303FD7E524B}">
      <dgm:prSet/>
      <dgm:spPr/>
      <dgm:t>
        <a:bodyPr/>
        <a:lstStyle/>
        <a:p>
          <a:endParaRPr lang="es-MX"/>
        </a:p>
      </dgm:t>
    </dgm:pt>
    <dgm:pt modelId="{40209234-5F35-4F0F-B985-1077F98B6B49}" type="sibTrans" cxnId="{6C743141-4261-4409-B62D-9303FD7E524B}">
      <dgm:prSet/>
      <dgm:spPr/>
      <dgm:t>
        <a:bodyPr/>
        <a:lstStyle/>
        <a:p>
          <a:endParaRPr lang="es-MX"/>
        </a:p>
      </dgm:t>
    </dgm:pt>
    <dgm:pt modelId="{859E6F6E-C26F-4908-B99D-3C95A3B3DC01}">
      <dgm:prSet custT="1"/>
      <dgm:spPr/>
      <dgm:t>
        <a:bodyPr/>
        <a:lstStyle/>
        <a:p>
          <a:r>
            <a:rPr lang="es-MX" sz="2000" dirty="0" smtClean="0"/>
            <a:t>Las dependencias tienen apertura por mejorar y sistematizar sus mecanismos de diagnóstico.</a:t>
          </a:r>
          <a:endParaRPr lang="es-MX" sz="2000" dirty="0"/>
        </a:p>
      </dgm:t>
    </dgm:pt>
    <dgm:pt modelId="{1CFBD1D5-3421-4467-B288-1B818989482C}" type="parTrans" cxnId="{0AD2B23C-006D-4F77-A698-F6B0F7D6928B}">
      <dgm:prSet/>
      <dgm:spPr/>
      <dgm:t>
        <a:bodyPr/>
        <a:lstStyle/>
        <a:p>
          <a:endParaRPr lang="es-MX"/>
        </a:p>
      </dgm:t>
    </dgm:pt>
    <dgm:pt modelId="{06C7DA3D-CEB6-4864-B509-FBF4042F1090}" type="sibTrans" cxnId="{0AD2B23C-006D-4F77-A698-F6B0F7D6928B}">
      <dgm:prSet/>
      <dgm:spPr/>
      <dgm:t>
        <a:bodyPr/>
        <a:lstStyle/>
        <a:p>
          <a:endParaRPr lang="es-MX"/>
        </a:p>
      </dgm:t>
    </dgm:pt>
    <dgm:pt modelId="{0728D1EF-8E6F-4DCD-8935-D281B8C5AEA5}" type="pres">
      <dgm:prSet presAssocID="{243A7017-D156-4825-803E-13D5C2204046}" presName="CompostProcess" presStyleCnt="0">
        <dgm:presLayoutVars>
          <dgm:dir/>
          <dgm:resizeHandles val="exact"/>
        </dgm:presLayoutVars>
      </dgm:prSet>
      <dgm:spPr/>
    </dgm:pt>
    <dgm:pt modelId="{0ED2642C-9F5A-4A6E-BD1D-9A685987016D}" type="pres">
      <dgm:prSet presAssocID="{243A7017-D156-4825-803E-13D5C2204046}" presName="arrow" presStyleLbl="bgShp" presStyleIdx="0" presStyleCnt="1"/>
      <dgm:spPr/>
    </dgm:pt>
    <dgm:pt modelId="{8F4A776C-8CCF-4304-9C30-4FAEDFD07174}" type="pres">
      <dgm:prSet presAssocID="{243A7017-D156-4825-803E-13D5C2204046}" presName="linearProcess" presStyleCnt="0"/>
      <dgm:spPr/>
    </dgm:pt>
    <dgm:pt modelId="{8945EC13-A47E-4D48-B729-16B6F7C7CE30}" type="pres">
      <dgm:prSet presAssocID="{749815FB-A525-48F2-8780-AC8CC06E4733}" presName="textNode" presStyleLbl="node1" presStyleIdx="0" presStyleCnt="2" custScaleX="70842" custLinFactNeighborX="-19600" custLinFactNeighborY="215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2B1F30-BA6B-499C-90E9-8112B9AC0715}" type="pres">
      <dgm:prSet presAssocID="{40209234-5F35-4F0F-B985-1077F98B6B49}" presName="sibTrans" presStyleCnt="0"/>
      <dgm:spPr/>
    </dgm:pt>
    <dgm:pt modelId="{73069AC6-BC9E-4993-9DCC-0B5B835B8419}" type="pres">
      <dgm:prSet presAssocID="{859E6F6E-C26F-4908-B99D-3C95A3B3DC01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3EF4C8B-F7E4-49B6-BEB9-C35A6CEC870C}" type="presOf" srcId="{749815FB-A525-48F2-8780-AC8CC06E4733}" destId="{8945EC13-A47E-4D48-B729-16B6F7C7CE30}" srcOrd="0" destOrd="0" presId="urn:microsoft.com/office/officeart/2005/8/layout/hProcess9"/>
    <dgm:cxn modelId="{D4061D0E-BB8F-4E65-BA27-A3388AC992A0}" type="presOf" srcId="{243A7017-D156-4825-803E-13D5C2204046}" destId="{0728D1EF-8E6F-4DCD-8935-D281B8C5AEA5}" srcOrd="0" destOrd="0" presId="urn:microsoft.com/office/officeart/2005/8/layout/hProcess9"/>
    <dgm:cxn modelId="{DEF68DA8-9C4E-497F-BED0-3F80077934E1}" type="presOf" srcId="{859E6F6E-C26F-4908-B99D-3C95A3B3DC01}" destId="{73069AC6-BC9E-4993-9DCC-0B5B835B8419}" srcOrd="0" destOrd="0" presId="urn:microsoft.com/office/officeart/2005/8/layout/hProcess9"/>
    <dgm:cxn modelId="{0AD2B23C-006D-4F77-A698-F6B0F7D6928B}" srcId="{243A7017-D156-4825-803E-13D5C2204046}" destId="{859E6F6E-C26F-4908-B99D-3C95A3B3DC01}" srcOrd="1" destOrd="0" parTransId="{1CFBD1D5-3421-4467-B288-1B818989482C}" sibTransId="{06C7DA3D-CEB6-4864-B509-FBF4042F1090}"/>
    <dgm:cxn modelId="{6C743141-4261-4409-B62D-9303FD7E524B}" srcId="{243A7017-D156-4825-803E-13D5C2204046}" destId="{749815FB-A525-48F2-8780-AC8CC06E4733}" srcOrd="0" destOrd="0" parTransId="{C5D03C81-0863-49F9-B777-F2A4E3B45B4C}" sibTransId="{40209234-5F35-4F0F-B985-1077F98B6B49}"/>
    <dgm:cxn modelId="{F19EE88E-B764-487E-A9FE-7014CFF4661D}" type="presParOf" srcId="{0728D1EF-8E6F-4DCD-8935-D281B8C5AEA5}" destId="{0ED2642C-9F5A-4A6E-BD1D-9A685987016D}" srcOrd="0" destOrd="0" presId="urn:microsoft.com/office/officeart/2005/8/layout/hProcess9"/>
    <dgm:cxn modelId="{5D9ADB51-1FA8-4A13-8205-5ED7A1B1A180}" type="presParOf" srcId="{0728D1EF-8E6F-4DCD-8935-D281B8C5AEA5}" destId="{8F4A776C-8CCF-4304-9C30-4FAEDFD07174}" srcOrd="1" destOrd="0" presId="urn:microsoft.com/office/officeart/2005/8/layout/hProcess9"/>
    <dgm:cxn modelId="{4931BBF6-22F5-4A39-A54F-2D375481D032}" type="presParOf" srcId="{8F4A776C-8CCF-4304-9C30-4FAEDFD07174}" destId="{8945EC13-A47E-4D48-B729-16B6F7C7CE30}" srcOrd="0" destOrd="0" presId="urn:microsoft.com/office/officeart/2005/8/layout/hProcess9"/>
    <dgm:cxn modelId="{5873F3E8-96AA-4ED8-84DD-4BF490627D54}" type="presParOf" srcId="{8F4A776C-8CCF-4304-9C30-4FAEDFD07174}" destId="{5A2B1F30-BA6B-499C-90E9-8112B9AC0715}" srcOrd="1" destOrd="0" presId="urn:microsoft.com/office/officeart/2005/8/layout/hProcess9"/>
    <dgm:cxn modelId="{DBE01CD5-9C68-4648-8491-AB34E45EF627}" type="presParOf" srcId="{8F4A776C-8CCF-4304-9C30-4FAEDFD07174}" destId="{73069AC6-BC9E-4993-9DCC-0B5B835B841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B741956-36EE-4F2C-AAB1-3CD59C9EA569}" type="doc">
      <dgm:prSet loTypeId="urn:microsoft.com/office/officeart/2005/8/layout/hProcess9" loCatId="process" qsTypeId="urn:microsoft.com/office/officeart/2005/8/quickstyle/simple5" qsCatId="simple" csTypeId="urn:microsoft.com/office/officeart/2005/8/colors/colorful2" csCatId="colorful" phldr="1"/>
      <dgm:spPr/>
    </dgm:pt>
    <dgm:pt modelId="{9E365987-2A32-4DAE-B9DE-C8DE3651B035}">
      <dgm:prSet phldrT="[Texto]" custT="1"/>
      <dgm:spPr/>
      <dgm:t>
        <a:bodyPr/>
        <a:lstStyle/>
        <a:p>
          <a:r>
            <a:rPr lang="es-MX" sz="1800" dirty="0" smtClean="0"/>
            <a:t>Hace falta un padrón de beneficiarios que tome en consideración aspectos socio demográficos y educativos por programa (FAETA).</a:t>
          </a:r>
        </a:p>
        <a:p>
          <a:r>
            <a:rPr lang="es-MX" sz="1800" dirty="0" smtClean="0"/>
            <a:t>Se requiere la caracterización  a detalle de la población objetivo </a:t>
          </a:r>
          <a:endParaRPr lang="es-MX" sz="1800" dirty="0"/>
        </a:p>
      </dgm:t>
    </dgm:pt>
    <dgm:pt modelId="{D3451CD9-AD54-4AA6-A82F-76E452E0E7BD}" type="parTrans" cxnId="{A55014D3-0D5D-4AC9-BAEB-207094D98946}">
      <dgm:prSet/>
      <dgm:spPr/>
      <dgm:t>
        <a:bodyPr/>
        <a:lstStyle/>
        <a:p>
          <a:endParaRPr lang="es-MX"/>
        </a:p>
      </dgm:t>
    </dgm:pt>
    <dgm:pt modelId="{81EE0F0D-3979-4213-8B9C-AB8028EC0C22}" type="sibTrans" cxnId="{A55014D3-0D5D-4AC9-BAEB-207094D98946}">
      <dgm:prSet/>
      <dgm:spPr/>
      <dgm:t>
        <a:bodyPr/>
        <a:lstStyle/>
        <a:p>
          <a:endParaRPr lang="es-MX"/>
        </a:p>
      </dgm:t>
    </dgm:pt>
    <dgm:pt modelId="{D32EC714-5ECD-4E72-9306-3BF2F298DCCC}">
      <dgm:prSet phldrT="[Texto]" custT="1"/>
      <dgm:spPr/>
      <dgm:t>
        <a:bodyPr/>
        <a:lstStyle/>
        <a:p>
          <a:r>
            <a:rPr lang="es-MX" sz="1800" dirty="0" smtClean="0"/>
            <a:t>Se requiere contextualizar la información de fuentes externas de la población beneficiaria.</a:t>
          </a:r>
        </a:p>
        <a:p>
          <a:endParaRPr lang="es-MX" sz="1800" dirty="0"/>
        </a:p>
      </dgm:t>
    </dgm:pt>
    <dgm:pt modelId="{87F24511-1057-44F1-A3EB-5DCA7E49D415}" type="parTrans" cxnId="{AEDB4835-5210-45A6-86BC-90F44FFDA3C4}">
      <dgm:prSet/>
      <dgm:spPr/>
      <dgm:t>
        <a:bodyPr/>
        <a:lstStyle/>
        <a:p>
          <a:endParaRPr lang="es-MX"/>
        </a:p>
      </dgm:t>
    </dgm:pt>
    <dgm:pt modelId="{05BB2C8D-9FF1-414D-A711-2B8F01870A5C}" type="sibTrans" cxnId="{AEDB4835-5210-45A6-86BC-90F44FFDA3C4}">
      <dgm:prSet/>
      <dgm:spPr/>
      <dgm:t>
        <a:bodyPr/>
        <a:lstStyle/>
        <a:p>
          <a:endParaRPr lang="es-MX"/>
        </a:p>
      </dgm:t>
    </dgm:pt>
    <dgm:pt modelId="{CD200196-403C-4D4B-A405-67C954B6F6AA}">
      <dgm:prSet/>
      <dgm:spPr/>
      <dgm:t>
        <a:bodyPr/>
        <a:lstStyle/>
        <a:p>
          <a:r>
            <a:rPr lang="es-MX" dirty="0" smtClean="0"/>
            <a:t>Falta adecuar procedimientos estandarizados y adecuados para diferenciar a la población potencial y objetivo.</a:t>
          </a:r>
          <a:endParaRPr lang="es-MX" dirty="0"/>
        </a:p>
      </dgm:t>
    </dgm:pt>
    <dgm:pt modelId="{2321FE38-7C37-4265-8F07-482B2F19D847}" type="parTrans" cxnId="{8AA2BEB6-2E56-42C0-A1E1-E2B317CF53B4}">
      <dgm:prSet/>
      <dgm:spPr/>
      <dgm:t>
        <a:bodyPr/>
        <a:lstStyle/>
        <a:p>
          <a:endParaRPr lang="es-MX"/>
        </a:p>
      </dgm:t>
    </dgm:pt>
    <dgm:pt modelId="{77412D1E-FF4E-4E2D-9B4B-2D8DDAD95C40}" type="sibTrans" cxnId="{8AA2BEB6-2E56-42C0-A1E1-E2B317CF53B4}">
      <dgm:prSet/>
      <dgm:spPr/>
      <dgm:t>
        <a:bodyPr/>
        <a:lstStyle/>
        <a:p>
          <a:endParaRPr lang="es-MX"/>
        </a:p>
      </dgm:t>
    </dgm:pt>
    <dgm:pt modelId="{3647D4E1-F5CA-4661-A28C-618F992ADA7F}" type="pres">
      <dgm:prSet presAssocID="{CB741956-36EE-4F2C-AAB1-3CD59C9EA569}" presName="CompostProcess" presStyleCnt="0">
        <dgm:presLayoutVars>
          <dgm:dir/>
          <dgm:resizeHandles val="exact"/>
        </dgm:presLayoutVars>
      </dgm:prSet>
      <dgm:spPr/>
    </dgm:pt>
    <dgm:pt modelId="{F87CB844-2766-41EE-B482-5F29A2963785}" type="pres">
      <dgm:prSet presAssocID="{CB741956-36EE-4F2C-AAB1-3CD59C9EA569}" presName="arrow" presStyleLbl="bgShp" presStyleIdx="0" presStyleCnt="1"/>
      <dgm:spPr/>
    </dgm:pt>
    <dgm:pt modelId="{9E11FF06-B315-439A-B922-ECA1742483DE}" type="pres">
      <dgm:prSet presAssocID="{CB741956-36EE-4F2C-AAB1-3CD59C9EA569}" presName="linearProcess" presStyleCnt="0"/>
      <dgm:spPr/>
    </dgm:pt>
    <dgm:pt modelId="{01D35B73-3B93-41B2-86CC-BED7CC4BB065}" type="pres">
      <dgm:prSet presAssocID="{9E365987-2A32-4DAE-B9DE-C8DE3651B035}" presName="textNode" presStyleLbl="node1" presStyleIdx="0" presStyleCnt="3" custScaleY="175245" custLinFactNeighborX="-12266" custLinFactNeighborY="23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A6C50D-1EFE-4C96-9034-672D23405511}" type="pres">
      <dgm:prSet presAssocID="{81EE0F0D-3979-4213-8B9C-AB8028EC0C22}" presName="sibTrans" presStyleCnt="0"/>
      <dgm:spPr/>
    </dgm:pt>
    <dgm:pt modelId="{C3DE6179-1FEC-4744-854C-6F994B46BD2E}" type="pres">
      <dgm:prSet presAssocID="{CD200196-403C-4D4B-A405-67C954B6F6AA}" presName="textNode" presStyleLbl="node1" presStyleIdx="1" presStyleCnt="3" custLinFactNeighborX="-45571" custLinFactNeighborY="-34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3B2705-EA03-4606-BD4E-6C74A109921E}" type="pres">
      <dgm:prSet presAssocID="{77412D1E-FF4E-4E2D-9B4B-2D8DDAD95C40}" presName="sibTrans" presStyleCnt="0"/>
      <dgm:spPr/>
    </dgm:pt>
    <dgm:pt modelId="{7FC1E433-C582-4329-8FCF-3174DDC3E7E5}" type="pres">
      <dgm:prSet presAssocID="{D32EC714-5ECD-4E72-9306-3BF2F298DCCC}" presName="textNode" presStyleLbl="node1" presStyleIdx="2" presStyleCnt="3" custScaleX="77855" custScaleY="167290" custLinFactX="-1464" custLinFactNeighborX="-100000" custLinFactNeighborY="-15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EDB4835-5210-45A6-86BC-90F44FFDA3C4}" srcId="{CB741956-36EE-4F2C-AAB1-3CD59C9EA569}" destId="{D32EC714-5ECD-4E72-9306-3BF2F298DCCC}" srcOrd="2" destOrd="0" parTransId="{87F24511-1057-44F1-A3EB-5DCA7E49D415}" sibTransId="{05BB2C8D-9FF1-414D-A711-2B8F01870A5C}"/>
    <dgm:cxn modelId="{8AA2BEB6-2E56-42C0-A1E1-E2B317CF53B4}" srcId="{CB741956-36EE-4F2C-AAB1-3CD59C9EA569}" destId="{CD200196-403C-4D4B-A405-67C954B6F6AA}" srcOrd="1" destOrd="0" parTransId="{2321FE38-7C37-4265-8F07-482B2F19D847}" sibTransId="{77412D1E-FF4E-4E2D-9B4B-2D8DDAD95C40}"/>
    <dgm:cxn modelId="{7B250239-1F80-4C20-BDE8-424F6FBA9352}" type="presOf" srcId="{9E365987-2A32-4DAE-B9DE-C8DE3651B035}" destId="{01D35B73-3B93-41B2-86CC-BED7CC4BB065}" srcOrd="0" destOrd="0" presId="urn:microsoft.com/office/officeart/2005/8/layout/hProcess9"/>
    <dgm:cxn modelId="{24999321-22FE-49CD-AE47-C2A2F553E6DC}" type="presOf" srcId="{CB741956-36EE-4F2C-AAB1-3CD59C9EA569}" destId="{3647D4E1-F5CA-4661-A28C-618F992ADA7F}" srcOrd="0" destOrd="0" presId="urn:microsoft.com/office/officeart/2005/8/layout/hProcess9"/>
    <dgm:cxn modelId="{A55014D3-0D5D-4AC9-BAEB-207094D98946}" srcId="{CB741956-36EE-4F2C-AAB1-3CD59C9EA569}" destId="{9E365987-2A32-4DAE-B9DE-C8DE3651B035}" srcOrd="0" destOrd="0" parTransId="{D3451CD9-AD54-4AA6-A82F-76E452E0E7BD}" sibTransId="{81EE0F0D-3979-4213-8B9C-AB8028EC0C22}"/>
    <dgm:cxn modelId="{BCD0B27D-B339-41C9-B0C9-DFBB8CA054AF}" type="presOf" srcId="{CD200196-403C-4D4B-A405-67C954B6F6AA}" destId="{C3DE6179-1FEC-4744-854C-6F994B46BD2E}" srcOrd="0" destOrd="0" presId="urn:microsoft.com/office/officeart/2005/8/layout/hProcess9"/>
    <dgm:cxn modelId="{75D106CC-7303-44EC-9742-07E7C67FE774}" type="presOf" srcId="{D32EC714-5ECD-4E72-9306-3BF2F298DCCC}" destId="{7FC1E433-C582-4329-8FCF-3174DDC3E7E5}" srcOrd="0" destOrd="0" presId="urn:microsoft.com/office/officeart/2005/8/layout/hProcess9"/>
    <dgm:cxn modelId="{2EFF236C-F31B-4A95-A767-30101B89D8E5}" type="presParOf" srcId="{3647D4E1-F5CA-4661-A28C-618F992ADA7F}" destId="{F87CB844-2766-41EE-B482-5F29A2963785}" srcOrd="0" destOrd="0" presId="urn:microsoft.com/office/officeart/2005/8/layout/hProcess9"/>
    <dgm:cxn modelId="{B7AB3E12-48C8-4F95-A305-002D947CA133}" type="presParOf" srcId="{3647D4E1-F5CA-4661-A28C-618F992ADA7F}" destId="{9E11FF06-B315-439A-B922-ECA1742483DE}" srcOrd="1" destOrd="0" presId="urn:microsoft.com/office/officeart/2005/8/layout/hProcess9"/>
    <dgm:cxn modelId="{7C57C5C5-3E01-45DF-AA34-FB3338329263}" type="presParOf" srcId="{9E11FF06-B315-439A-B922-ECA1742483DE}" destId="{01D35B73-3B93-41B2-86CC-BED7CC4BB065}" srcOrd="0" destOrd="0" presId="urn:microsoft.com/office/officeart/2005/8/layout/hProcess9"/>
    <dgm:cxn modelId="{0ABC3B75-57FE-4C31-821A-EBD5DA2B13AD}" type="presParOf" srcId="{9E11FF06-B315-439A-B922-ECA1742483DE}" destId="{20A6C50D-1EFE-4C96-9034-672D23405511}" srcOrd="1" destOrd="0" presId="urn:microsoft.com/office/officeart/2005/8/layout/hProcess9"/>
    <dgm:cxn modelId="{5320E223-E97F-4509-B746-3B1D1DC2F683}" type="presParOf" srcId="{9E11FF06-B315-439A-B922-ECA1742483DE}" destId="{C3DE6179-1FEC-4744-854C-6F994B46BD2E}" srcOrd="2" destOrd="0" presId="urn:microsoft.com/office/officeart/2005/8/layout/hProcess9"/>
    <dgm:cxn modelId="{B044191C-7BB8-424D-861A-E1F1D1C90EEA}" type="presParOf" srcId="{9E11FF06-B315-439A-B922-ECA1742483DE}" destId="{4E3B2705-EA03-4606-BD4E-6C74A109921E}" srcOrd="3" destOrd="0" presId="urn:microsoft.com/office/officeart/2005/8/layout/hProcess9"/>
    <dgm:cxn modelId="{213DD959-A164-49B2-92D0-5F0AAE4A52E1}" type="presParOf" srcId="{9E11FF06-B315-439A-B922-ECA1742483DE}" destId="{7FC1E433-C582-4329-8FCF-3174DDC3E7E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7436258-8E27-40BE-9683-D93CCD40C4C1}" type="doc">
      <dgm:prSet loTypeId="urn:microsoft.com/office/officeart/2005/8/layout/hProcess9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D289F2D6-C5B6-44C4-9F13-40E9B6FD0D4C}">
      <dgm:prSet phldrT="[Texto]"/>
      <dgm:spPr/>
      <dgm:t>
        <a:bodyPr/>
        <a:lstStyle/>
        <a:p>
          <a:r>
            <a:rPr lang="es-MX" dirty="0" smtClean="0"/>
            <a:t>Existe vínculo con las dependencias a nivel federal</a:t>
          </a:r>
          <a:endParaRPr lang="es-MX" dirty="0"/>
        </a:p>
      </dgm:t>
    </dgm:pt>
    <dgm:pt modelId="{8F0A5CF1-06F6-424C-BCB1-B2AB80966B25}" type="parTrans" cxnId="{259B888C-EAC4-462B-83BE-91B19F41A3C3}">
      <dgm:prSet/>
      <dgm:spPr/>
      <dgm:t>
        <a:bodyPr/>
        <a:lstStyle/>
        <a:p>
          <a:endParaRPr lang="es-MX"/>
        </a:p>
      </dgm:t>
    </dgm:pt>
    <dgm:pt modelId="{040E604D-3F35-4FCE-9CE4-1F7766ECA3A8}" type="sibTrans" cxnId="{259B888C-EAC4-462B-83BE-91B19F41A3C3}">
      <dgm:prSet/>
      <dgm:spPr/>
      <dgm:t>
        <a:bodyPr/>
        <a:lstStyle/>
        <a:p>
          <a:endParaRPr lang="es-MX"/>
        </a:p>
      </dgm:t>
    </dgm:pt>
    <dgm:pt modelId="{C5D49537-14C1-4FB9-BF81-7A72549FF046}">
      <dgm:prSet phldrT="[Texto]"/>
      <dgm:spPr/>
      <dgm:t>
        <a:bodyPr/>
        <a:lstStyle/>
        <a:p>
          <a:r>
            <a:rPr lang="es-MX" dirty="0" smtClean="0"/>
            <a:t>Se proporciona información oportuna para la toma de decisiones</a:t>
          </a:r>
          <a:endParaRPr lang="es-MX" dirty="0"/>
        </a:p>
      </dgm:t>
    </dgm:pt>
    <dgm:pt modelId="{F5EC349E-8857-4304-8CE0-7653FB2092B5}" type="parTrans" cxnId="{9E480A8F-2F24-45A9-8BF7-B8FACDD8529C}">
      <dgm:prSet/>
      <dgm:spPr/>
      <dgm:t>
        <a:bodyPr/>
        <a:lstStyle/>
        <a:p>
          <a:endParaRPr lang="es-MX"/>
        </a:p>
      </dgm:t>
    </dgm:pt>
    <dgm:pt modelId="{D5980221-FD84-45C8-B504-A4479FD4FD97}" type="sibTrans" cxnId="{9E480A8F-2F24-45A9-8BF7-B8FACDD8529C}">
      <dgm:prSet/>
      <dgm:spPr/>
      <dgm:t>
        <a:bodyPr/>
        <a:lstStyle/>
        <a:p>
          <a:endParaRPr lang="es-MX"/>
        </a:p>
      </dgm:t>
    </dgm:pt>
    <dgm:pt modelId="{29B91162-8F43-4D42-A112-6AA7DC6DF0D0}">
      <dgm:prSet phldrT="[Texto]"/>
      <dgm:spPr/>
      <dgm:t>
        <a:bodyPr/>
        <a:lstStyle/>
        <a:p>
          <a:r>
            <a:rPr lang="es-MX" dirty="0" smtClean="0"/>
            <a:t>Existen indicadores de eficacia de la operación del Fondo</a:t>
          </a:r>
          <a:endParaRPr lang="es-MX" dirty="0"/>
        </a:p>
      </dgm:t>
    </dgm:pt>
    <dgm:pt modelId="{A884A346-5EFF-41DB-BCE8-4EBD05FF1B11}" type="parTrans" cxnId="{1481514A-AB14-4950-A176-E8F386CCE049}">
      <dgm:prSet/>
      <dgm:spPr/>
      <dgm:t>
        <a:bodyPr/>
        <a:lstStyle/>
        <a:p>
          <a:endParaRPr lang="es-MX"/>
        </a:p>
      </dgm:t>
    </dgm:pt>
    <dgm:pt modelId="{2BF4D7C0-1A54-427B-AC3C-5A0817C16096}" type="sibTrans" cxnId="{1481514A-AB14-4950-A176-E8F386CCE049}">
      <dgm:prSet/>
      <dgm:spPr/>
      <dgm:t>
        <a:bodyPr/>
        <a:lstStyle/>
        <a:p>
          <a:endParaRPr lang="es-MX"/>
        </a:p>
      </dgm:t>
    </dgm:pt>
    <dgm:pt modelId="{D4E9B74D-15C3-4F6B-B820-66DDCA93BE88}">
      <dgm:prSet/>
      <dgm:spPr/>
      <dgm:t>
        <a:bodyPr/>
        <a:lstStyle/>
        <a:p>
          <a:r>
            <a:rPr lang="es-MX" dirty="0" smtClean="0"/>
            <a:t>Se cumple con los procesos de ejecución establecidos en la normatividad</a:t>
          </a:r>
        </a:p>
      </dgm:t>
    </dgm:pt>
    <dgm:pt modelId="{52FB6DA3-90F6-4ED5-A7CB-F697DF7647E1}" type="parTrans" cxnId="{5B3D5FE6-2892-4A12-A3CB-602FBD8C092E}">
      <dgm:prSet/>
      <dgm:spPr/>
      <dgm:t>
        <a:bodyPr/>
        <a:lstStyle/>
        <a:p>
          <a:endParaRPr lang="es-MX"/>
        </a:p>
      </dgm:t>
    </dgm:pt>
    <dgm:pt modelId="{96ED4878-6684-43F6-8D53-675EBAF25BB2}" type="sibTrans" cxnId="{5B3D5FE6-2892-4A12-A3CB-602FBD8C092E}">
      <dgm:prSet/>
      <dgm:spPr/>
      <dgm:t>
        <a:bodyPr/>
        <a:lstStyle/>
        <a:p>
          <a:endParaRPr lang="es-MX"/>
        </a:p>
      </dgm:t>
    </dgm:pt>
    <dgm:pt modelId="{DA344FA3-3207-4706-B18C-68ADE2E9585A}" type="pres">
      <dgm:prSet presAssocID="{37436258-8E27-40BE-9683-D93CCD40C4C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86658A3-B9E2-400D-A4F5-F5B40A0E6ECA}" type="pres">
      <dgm:prSet presAssocID="{37436258-8E27-40BE-9683-D93CCD40C4C1}" presName="arrow" presStyleLbl="bgShp" presStyleIdx="0" presStyleCnt="1"/>
      <dgm:spPr/>
      <dgm:t>
        <a:bodyPr/>
        <a:lstStyle/>
        <a:p>
          <a:endParaRPr lang="es-ES"/>
        </a:p>
      </dgm:t>
    </dgm:pt>
    <dgm:pt modelId="{28B22B23-B09D-4DAE-8DFC-D109B6C17504}" type="pres">
      <dgm:prSet presAssocID="{37436258-8E27-40BE-9683-D93CCD40C4C1}" presName="linearProcess" presStyleCnt="0"/>
      <dgm:spPr/>
      <dgm:t>
        <a:bodyPr/>
        <a:lstStyle/>
        <a:p>
          <a:endParaRPr lang="es-ES"/>
        </a:p>
      </dgm:t>
    </dgm:pt>
    <dgm:pt modelId="{BDB4D3B0-4092-4C4F-8F4E-23DE0962183F}" type="pres">
      <dgm:prSet presAssocID="{D289F2D6-C5B6-44C4-9F13-40E9B6FD0D4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2DE2FB-E393-4089-B540-6BC5392EF70B}" type="pres">
      <dgm:prSet presAssocID="{040E604D-3F35-4FCE-9CE4-1F7766ECA3A8}" presName="sibTrans" presStyleCnt="0"/>
      <dgm:spPr/>
      <dgm:t>
        <a:bodyPr/>
        <a:lstStyle/>
        <a:p>
          <a:endParaRPr lang="es-ES"/>
        </a:p>
      </dgm:t>
    </dgm:pt>
    <dgm:pt modelId="{B86F83EA-0CB7-4F6C-805C-D6F0A2C68210}" type="pres">
      <dgm:prSet presAssocID="{C5D49537-14C1-4FB9-BF81-7A72549FF046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DE58BE-AB73-4064-A3DA-D7CA325D4E6A}" type="pres">
      <dgm:prSet presAssocID="{D5980221-FD84-45C8-B504-A4479FD4FD97}" presName="sibTrans" presStyleCnt="0"/>
      <dgm:spPr/>
      <dgm:t>
        <a:bodyPr/>
        <a:lstStyle/>
        <a:p>
          <a:endParaRPr lang="es-ES"/>
        </a:p>
      </dgm:t>
    </dgm:pt>
    <dgm:pt modelId="{F1DF0AC9-C25B-4169-90FF-FB8D19B2AC10}" type="pres">
      <dgm:prSet presAssocID="{29B91162-8F43-4D42-A112-6AA7DC6DF0D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89CED2-B62B-4304-9158-64425396ED5D}" type="pres">
      <dgm:prSet presAssocID="{2BF4D7C0-1A54-427B-AC3C-5A0817C16096}" presName="sibTrans" presStyleCnt="0"/>
      <dgm:spPr/>
      <dgm:t>
        <a:bodyPr/>
        <a:lstStyle/>
        <a:p>
          <a:endParaRPr lang="es-ES"/>
        </a:p>
      </dgm:t>
    </dgm:pt>
    <dgm:pt modelId="{E61A7D11-6F0D-4966-8B08-0085F48952BB}" type="pres">
      <dgm:prSet presAssocID="{D4E9B74D-15C3-4F6B-B820-66DDCA93BE8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E480A8F-2F24-45A9-8BF7-B8FACDD8529C}" srcId="{37436258-8E27-40BE-9683-D93CCD40C4C1}" destId="{C5D49537-14C1-4FB9-BF81-7A72549FF046}" srcOrd="1" destOrd="0" parTransId="{F5EC349E-8857-4304-8CE0-7653FB2092B5}" sibTransId="{D5980221-FD84-45C8-B504-A4479FD4FD97}"/>
    <dgm:cxn modelId="{1481514A-AB14-4950-A176-E8F386CCE049}" srcId="{37436258-8E27-40BE-9683-D93CCD40C4C1}" destId="{29B91162-8F43-4D42-A112-6AA7DC6DF0D0}" srcOrd="2" destOrd="0" parTransId="{A884A346-5EFF-41DB-BCE8-4EBD05FF1B11}" sibTransId="{2BF4D7C0-1A54-427B-AC3C-5A0817C16096}"/>
    <dgm:cxn modelId="{259B888C-EAC4-462B-83BE-91B19F41A3C3}" srcId="{37436258-8E27-40BE-9683-D93CCD40C4C1}" destId="{D289F2D6-C5B6-44C4-9F13-40E9B6FD0D4C}" srcOrd="0" destOrd="0" parTransId="{8F0A5CF1-06F6-424C-BCB1-B2AB80966B25}" sibTransId="{040E604D-3F35-4FCE-9CE4-1F7766ECA3A8}"/>
    <dgm:cxn modelId="{D86998B2-12B0-4195-9918-DC4CA135853B}" type="presOf" srcId="{37436258-8E27-40BE-9683-D93CCD40C4C1}" destId="{DA344FA3-3207-4706-B18C-68ADE2E9585A}" srcOrd="0" destOrd="0" presId="urn:microsoft.com/office/officeart/2005/8/layout/hProcess9"/>
    <dgm:cxn modelId="{5B3D5FE6-2892-4A12-A3CB-602FBD8C092E}" srcId="{37436258-8E27-40BE-9683-D93CCD40C4C1}" destId="{D4E9B74D-15C3-4F6B-B820-66DDCA93BE88}" srcOrd="3" destOrd="0" parTransId="{52FB6DA3-90F6-4ED5-A7CB-F697DF7647E1}" sibTransId="{96ED4878-6684-43F6-8D53-675EBAF25BB2}"/>
    <dgm:cxn modelId="{1843E7CA-E28D-4CAD-A455-9C6CBF04004D}" type="presOf" srcId="{29B91162-8F43-4D42-A112-6AA7DC6DF0D0}" destId="{F1DF0AC9-C25B-4169-90FF-FB8D19B2AC10}" srcOrd="0" destOrd="0" presId="urn:microsoft.com/office/officeart/2005/8/layout/hProcess9"/>
    <dgm:cxn modelId="{C1E850CF-7AC3-44B7-A8D5-5B786C387E5E}" type="presOf" srcId="{D4E9B74D-15C3-4F6B-B820-66DDCA93BE88}" destId="{E61A7D11-6F0D-4966-8B08-0085F48952BB}" srcOrd="0" destOrd="0" presId="urn:microsoft.com/office/officeart/2005/8/layout/hProcess9"/>
    <dgm:cxn modelId="{22D58543-DE3A-4A3E-B648-59006345E4FC}" type="presOf" srcId="{D289F2D6-C5B6-44C4-9F13-40E9B6FD0D4C}" destId="{BDB4D3B0-4092-4C4F-8F4E-23DE0962183F}" srcOrd="0" destOrd="0" presId="urn:microsoft.com/office/officeart/2005/8/layout/hProcess9"/>
    <dgm:cxn modelId="{AF0C92B3-41E5-49C5-9624-25AD4504C910}" type="presOf" srcId="{C5D49537-14C1-4FB9-BF81-7A72549FF046}" destId="{B86F83EA-0CB7-4F6C-805C-D6F0A2C68210}" srcOrd="0" destOrd="0" presId="urn:microsoft.com/office/officeart/2005/8/layout/hProcess9"/>
    <dgm:cxn modelId="{9C037245-D424-495F-BBD8-FE52AD2AC1D0}" type="presParOf" srcId="{DA344FA3-3207-4706-B18C-68ADE2E9585A}" destId="{D86658A3-B9E2-400D-A4F5-F5B40A0E6ECA}" srcOrd="0" destOrd="0" presId="urn:microsoft.com/office/officeart/2005/8/layout/hProcess9"/>
    <dgm:cxn modelId="{2C99A332-E4F9-4A8D-8A81-6FF521808009}" type="presParOf" srcId="{DA344FA3-3207-4706-B18C-68ADE2E9585A}" destId="{28B22B23-B09D-4DAE-8DFC-D109B6C17504}" srcOrd="1" destOrd="0" presId="urn:microsoft.com/office/officeart/2005/8/layout/hProcess9"/>
    <dgm:cxn modelId="{4E1FF58F-BDF9-42A3-A2B6-98DC177CEF56}" type="presParOf" srcId="{28B22B23-B09D-4DAE-8DFC-D109B6C17504}" destId="{BDB4D3B0-4092-4C4F-8F4E-23DE0962183F}" srcOrd="0" destOrd="0" presId="urn:microsoft.com/office/officeart/2005/8/layout/hProcess9"/>
    <dgm:cxn modelId="{7C1D62E9-3271-44C6-8BBE-C926B2E4559D}" type="presParOf" srcId="{28B22B23-B09D-4DAE-8DFC-D109B6C17504}" destId="{9E2DE2FB-E393-4089-B540-6BC5392EF70B}" srcOrd="1" destOrd="0" presId="urn:microsoft.com/office/officeart/2005/8/layout/hProcess9"/>
    <dgm:cxn modelId="{A9B753F4-29CA-44AC-96FE-6F5CCD2D1FC8}" type="presParOf" srcId="{28B22B23-B09D-4DAE-8DFC-D109B6C17504}" destId="{B86F83EA-0CB7-4F6C-805C-D6F0A2C68210}" srcOrd="2" destOrd="0" presId="urn:microsoft.com/office/officeart/2005/8/layout/hProcess9"/>
    <dgm:cxn modelId="{436924B8-4F51-40C9-82A9-9337C2121F32}" type="presParOf" srcId="{28B22B23-B09D-4DAE-8DFC-D109B6C17504}" destId="{A2DE58BE-AB73-4064-A3DA-D7CA325D4E6A}" srcOrd="3" destOrd="0" presId="urn:microsoft.com/office/officeart/2005/8/layout/hProcess9"/>
    <dgm:cxn modelId="{F373AEB2-2F07-41CD-B728-3E97DB7A6D7D}" type="presParOf" srcId="{28B22B23-B09D-4DAE-8DFC-D109B6C17504}" destId="{F1DF0AC9-C25B-4169-90FF-FB8D19B2AC10}" srcOrd="4" destOrd="0" presId="urn:microsoft.com/office/officeart/2005/8/layout/hProcess9"/>
    <dgm:cxn modelId="{5CFB0DD0-D14A-47CE-9B7A-AD2626B4B327}" type="presParOf" srcId="{28B22B23-B09D-4DAE-8DFC-D109B6C17504}" destId="{3089CED2-B62B-4304-9158-64425396ED5D}" srcOrd="5" destOrd="0" presId="urn:microsoft.com/office/officeart/2005/8/layout/hProcess9"/>
    <dgm:cxn modelId="{969DCCD5-AD2B-4746-8A70-180A945FA776}" type="presParOf" srcId="{28B22B23-B09D-4DAE-8DFC-D109B6C17504}" destId="{E61A7D11-6F0D-4966-8B08-0085F48952B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5C08998-DD0D-4846-B7A2-D8E179F9D57E}" type="doc">
      <dgm:prSet loTypeId="urn:microsoft.com/office/officeart/2005/8/layout/hProcess9" loCatId="process" qsTypeId="urn:microsoft.com/office/officeart/2005/8/quickstyle/simple5" qsCatId="simple" csTypeId="urn:microsoft.com/office/officeart/2005/8/colors/colorful3" csCatId="colorful" phldr="1"/>
      <dgm:spPr/>
    </dgm:pt>
    <dgm:pt modelId="{5838CC08-0F4A-411E-BBD6-3EFB3C62ECA0}">
      <dgm:prSet phldrT="[Texto]" custT="1"/>
      <dgm:spPr/>
      <dgm:t>
        <a:bodyPr/>
        <a:lstStyle/>
        <a:p>
          <a:r>
            <a:rPr lang="es-MX" sz="1800" dirty="0" smtClean="0"/>
            <a:t>Las dependencias  no cuentan con un área específica para la operación de los programas del FAETA</a:t>
          </a:r>
          <a:endParaRPr lang="es-MX" sz="1800" dirty="0"/>
        </a:p>
      </dgm:t>
    </dgm:pt>
    <dgm:pt modelId="{D12E470A-34D4-4388-B27E-9EB85FD29146}" type="parTrans" cxnId="{7F34D5AE-D909-4EAB-9E1B-7564D79159D9}">
      <dgm:prSet/>
      <dgm:spPr/>
      <dgm:t>
        <a:bodyPr/>
        <a:lstStyle/>
        <a:p>
          <a:endParaRPr lang="es-MX"/>
        </a:p>
      </dgm:t>
    </dgm:pt>
    <dgm:pt modelId="{8BB82367-4CA8-4EFC-A566-66818FA9AEF6}" type="sibTrans" cxnId="{7F34D5AE-D909-4EAB-9E1B-7564D79159D9}">
      <dgm:prSet/>
      <dgm:spPr/>
      <dgm:t>
        <a:bodyPr/>
        <a:lstStyle/>
        <a:p>
          <a:endParaRPr lang="es-MX"/>
        </a:p>
      </dgm:t>
    </dgm:pt>
    <dgm:pt modelId="{E539A62D-F932-4ECA-B77E-E19CBA2711D0}">
      <dgm:prSet phldrT="[Texto]" custT="1"/>
      <dgm:spPr/>
      <dgm:t>
        <a:bodyPr/>
        <a:lstStyle/>
        <a:p>
          <a:r>
            <a:rPr lang="es-MX" sz="1800" dirty="0" smtClean="0"/>
            <a:t>No se encuentra vinculación o coordinación con programas  estatales relacionados con los objetivos de FAETA</a:t>
          </a:r>
          <a:endParaRPr lang="es-MX" sz="1800" dirty="0"/>
        </a:p>
      </dgm:t>
    </dgm:pt>
    <dgm:pt modelId="{63A5DAF6-FA9F-4709-B8D9-92B47971AD89}" type="parTrans" cxnId="{C715CF1B-5152-44AA-8660-22293AF57704}">
      <dgm:prSet/>
      <dgm:spPr/>
      <dgm:t>
        <a:bodyPr/>
        <a:lstStyle/>
        <a:p>
          <a:endParaRPr lang="es-MX"/>
        </a:p>
      </dgm:t>
    </dgm:pt>
    <dgm:pt modelId="{61BF545C-1718-4344-B8FA-DABEA35FA917}" type="sibTrans" cxnId="{C715CF1B-5152-44AA-8660-22293AF57704}">
      <dgm:prSet/>
      <dgm:spPr/>
      <dgm:t>
        <a:bodyPr/>
        <a:lstStyle/>
        <a:p>
          <a:endParaRPr lang="es-MX"/>
        </a:p>
      </dgm:t>
    </dgm:pt>
    <dgm:pt modelId="{F7CE1080-37E5-4F08-A052-CF6EAE346C68}">
      <dgm:prSet custT="1"/>
      <dgm:spPr/>
      <dgm:t>
        <a:bodyPr/>
        <a:lstStyle/>
        <a:p>
          <a:r>
            <a:rPr lang="es-MX" sz="1800" dirty="0" smtClean="0"/>
            <a:t>Falta información específica donde se muestre los costos de operación y unitarios por propósito o  componentes.</a:t>
          </a:r>
          <a:endParaRPr lang="es-MX" sz="1800" dirty="0"/>
        </a:p>
      </dgm:t>
    </dgm:pt>
    <dgm:pt modelId="{55B2D068-E209-4ADF-8612-5EF1B743A454}" type="parTrans" cxnId="{85CA302C-5389-494E-85AE-4ED70F9ECBF5}">
      <dgm:prSet/>
      <dgm:spPr/>
      <dgm:t>
        <a:bodyPr/>
        <a:lstStyle/>
        <a:p>
          <a:endParaRPr lang="es-MX"/>
        </a:p>
      </dgm:t>
    </dgm:pt>
    <dgm:pt modelId="{2A486CF5-CB4C-4495-8B3C-725A812FE7B3}" type="sibTrans" cxnId="{85CA302C-5389-494E-85AE-4ED70F9ECBF5}">
      <dgm:prSet/>
      <dgm:spPr/>
      <dgm:t>
        <a:bodyPr/>
        <a:lstStyle/>
        <a:p>
          <a:endParaRPr lang="es-MX"/>
        </a:p>
      </dgm:t>
    </dgm:pt>
    <dgm:pt modelId="{8E8DCC38-CC9C-40C8-8511-F0677BB21A58}">
      <dgm:prSet custT="1"/>
      <dgm:spPr/>
      <dgm:t>
        <a:bodyPr/>
        <a:lstStyle/>
        <a:p>
          <a:r>
            <a:rPr lang="es-MX" sz="1800" dirty="0" smtClean="0"/>
            <a:t>No se presentaron procedimientos para medir costo-efectividad.</a:t>
          </a:r>
          <a:endParaRPr lang="es-MX" sz="1800" dirty="0"/>
        </a:p>
      </dgm:t>
    </dgm:pt>
    <dgm:pt modelId="{E6DFF5EF-0CD9-480E-8D11-463C1D7942C7}" type="parTrans" cxnId="{989E230F-B392-4BB8-A578-209137FDF0DC}">
      <dgm:prSet/>
      <dgm:spPr/>
      <dgm:t>
        <a:bodyPr/>
        <a:lstStyle/>
        <a:p>
          <a:endParaRPr lang="es-MX"/>
        </a:p>
      </dgm:t>
    </dgm:pt>
    <dgm:pt modelId="{6C036C62-CF09-4561-92B3-DF8125E9172E}" type="sibTrans" cxnId="{989E230F-B392-4BB8-A578-209137FDF0DC}">
      <dgm:prSet/>
      <dgm:spPr/>
      <dgm:t>
        <a:bodyPr/>
        <a:lstStyle/>
        <a:p>
          <a:endParaRPr lang="es-MX"/>
        </a:p>
      </dgm:t>
    </dgm:pt>
    <dgm:pt modelId="{76F12685-804D-482A-9C4D-1DFD874B8675}" type="pres">
      <dgm:prSet presAssocID="{75C08998-DD0D-4846-B7A2-D8E179F9D57E}" presName="CompostProcess" presStyleCnt="0">
        <dgm:presLayoutVars>
          <dgm:dir/>
          <dgm:resizeHandles val="exact"/>
        </dgm:presLayoutVars>
      </dgm:prSet>
      <dgm:spPr/>
    </dgm:pt>
    <dgm:pt modelId="{0549E677-5C36-4E59-A5D3-52C102948802}" type="pres">
      <dgm:prSet presAssocID="{75C08998-DD0D-4846-B7A2-D8E179F9D57E}" presName="arrow" presStyleLbl="bgShp" presStyleIdx="0" presStyleCnt="1"/>
      <dgm:spPr/>
    </dgm:pt>
    <dgm:pt modelId="{080B7538-4EAA-4C45-ADB2-DA5B8816579C}" type="pres">
      <dgm:prSet presAssocID="{75C08998-DD0D-4846-B7A2-D8E179F9D57E}" presName="linearProcess" presStyleCnt="0"/>
      <dgm:spPr/>
    </dgm:pt>
    <dgm:pt modelId="{199C97A3-E196-4AC8-8051-ADE9113A750F}" type="pres">
      <dgm:prSet presAssocID="{5838CC08-0F4A-411E-BBD6-3EFB3C62ECA0}" presName="textNode" presStyleLbl="node1" presStyleIdx="0" presStyleCnt="4" custScaleY="1588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C504F8-32EC-4D2C-B3D7-F67C9C06729C}" type="pres">
      <dgm:prSet presAssocID="{8BB82367-4CA8-4EFC-A566-66818FA9AEF6}" presName="sibTrans" presStyleCnt="0"/>
      <dgm:spPr/>
    </dgm:pt>
    <dgm:pt modelId="{93B62181-B8C5-420C-B71B-27227717C8AB}" type="pres">
      <dgm:prSet presAssocID="{8E8DCC38-CC9C-40C8-8511-F0677BB21A58}" presName="textNode" presStyleLbl="node1" presStyleIdx="1" presStyleCnt="4" custScaleY="1513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3B54A13-A82A-41C8-861B-9C1785F5C644}" type="pres">
      <dgm:prSet presAssocID="{6C036C62-CF09-4561-92B3-DF8125E9172E}" presName="sibTrans" presStyleCnt="0"/>
      <dgm:spPr/>
    </dgm:pt>
    <dgm:pt modelId="{6265B66B-810E-4CA2-B2F2-680CACADF6E0}" type="pres">
      <dgm:prSet presAssocID="{F7CE1080-37E5-4F08-A052-CF6EAE346C68}" presName="textNode" presStyleLbl="node1" presStyleIdx="2" presStyleCnt="4" custScaleY="1513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5B7ECC-6AAA-4A0B-824F-BCF3CA6C8827}" type="pres">
      <dgm:prSet presAssocID="{2A486CF5-CB4C-4495-8B3C-725A812FE7B3}" presName="sibTrans" presStyleCnt="0"/>
      <dgm:spPr/>
    </dgm:pt>
    <dgm:pt modelId="{43AF5728-1F2B-4F26-896D-19A7444AFEB5}" type="pres">
      <dgm:prSet presAssocID="{E539A62D-F932-4ECA-B77E-E19CBA2711D0}" presName="textNode" presStyleLbl="node1" presStyleIdx="3" presStyleCnt="4" custScaleY="1513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998BF2C-EEB5-438B-BF41-7F510B26832A}" type="presOf" srcId="{E539A62D-F932-4ECA-B77E-E19CBA2711D0}" destId="{43AF5728-1F2B-4F26-896D-19A7444AFEB5}" srcOrd="0" destOrd="0" presId="urn:microsoft.com/office/officeart/2005/8/layout/hProcess9"/>
    <dgm:cxn modelId="{85CA302C-5389-494E-85AE-4ED70F9ECBF5}" srcId="{75C08998-DD0D-4846-B7A2-D8E179F9D57E}" destId="{F7CE1080-37E5-4F08-A052-CF6EAE346C68}" srcOrd="2" destOrd="0" parTransId="{55B2D068-E209-4ADF-8612-5EF1B743A454}" sibTransId="{2A486CF5-CB4C-4495-8B3C-725A812FE7B3}"/>
    <dgm:cxn modelId="{427F59A6-64B4-4A8F-B950-7B873026F090}" type="presOf" srcId="{F7CE1080-37E5-4F08-A052-CF6EAE346C68}" destId="{6265B66B-810E-4CA2-B2F2-680CACADF6E0}" srcOrd="0" destOrd="0" presId="urn:microsoft.com/office/officeart/2005/8/layout/hProcess9"/>
    <dgm:cxn modelId="{989E230F-B392-4BB8-A578-209137FDF0DC}" srcId="{75C08998-DD0D-4846-B7A2-D8E179F9D57E}" destId="{8E8DCC38-CC9C-40C8-8511-F0677BB21A58}" srcOrd="1" destOrd="0" parTransId="{E6DFF5EF-0CD9-480E-8D11-463C1D7942C7}" sibTransId="{6C036C62-CF09-4561-92B3-DF8125E9172E}"/>
    <dgm:cxn modelId="{FDCCD6EA-4744-4AFE-8F8C-6BE93C634F34}" type="presOf" srcId="{8E8DCC38-CC9C-40C8-8511-F0677BB21A58}" destId="{93B62181-B8C5-420C-B71B-27227717C8AB}" srcOrd="0" destOrd="0" presId="urn:microsoft.com/office/officeart/2005/8/layout/hProcess9"/>
    <dgm:cxn modelId="{9A80F2E1-6B68-4C65-B8BE-7454B6629AC3}" type="presOf" srcId="{5838CC08-0F4A-411E-BBD6-3EFB3C62ECA0}" destId="{199C97A3-E196-4AC8-8051-ADE9113A750F}" srcOrd="0" destOrd="0" presId="urn:microsoft.com/office/officeart/2005/8/layout/hProcess9"/>
    <dgm:cxn modelId="{C715CF1B-5152-44AA-8660-22293AF57704}" srcId="{75C08998-DD0D-4846-B7A2-D8E179F9D57E}" destId="{E539A62D-F932-4ECA-B77E-E19CBA2711D0}" srcOrd="3" destOrd="0" parTransId="{63A5DAF6-FA9F-4709-B8D9-92B47971AD89}" sibTransId="{61BF545C-1718-4344-B8FA-DABEA35FA917}"/>
    <dgm:cxn modelId="{441ACDC2-CF31-4A24-AD77-ABA427D852AD}" type="presOf" srcId="{75C08998-DD0D-4846-B7A2-D8E179F9D57E}" destId="{76F12685-804D-482A-9C4D-1DFD874B8675}" srcOrd="0" destOrd="0" presId="urn:microsoft.com/office/officeart/2005/8/layout/hProcess9"/>
    <dgm:cxn modelId="{7F34D5AE-D909-4EAB-9E1B-7564D79159D9}" srcId="{75C08998-DD0D-4846-B7A2-D8E179F9D57E}" destId="{5838CC08-0F4A-411E-BBD6-3EFB3C62ECA0}" srcOrd="0" destOrd="0" parTransId="{D12E470A-34D4-4388-B27E-9EB85FD29146}" sibTransId="{8BB82367-4CA8-4EFC-A566-66818FA9AEF6}"/>
    <dgm:cxn modelId="{265AA8A2-4706-4363-81AA-1B1B0945991F}" type="presParOf" srcId="{76F12685-804D-482A-9C4D-1DFD874B8675}" destId="{0549E677-5C36-4E59-A5D3-52C102948802}" srcOrd="0" destOrd="0" presId="urn:microsoft.com/office/officeart/2005/8/layout/hProcess9"/>
    <dgm:cxn modelId="{1F98364B-BBB5-495D-9DBB-5FFB756CD8DD}" type="presParOf" srcId="{76F12685-804D-482A-9C4D-1DFD874B8675}" destId="{080B7538-4EAA-4C45-ADB2-DA5B8816579C}" srcOrd="1" destOrd="0" presId="urn:microsoft.com/office/officeart/2005/8/layout/hProcess9"/>
    <dgm:cxn modelId="{A5B6773D-5F51-4A48-B3D6-454DE3963CFB}" type="presParOf" srcId="{080B7538-4EAA-4C45-ADB2-DA5B8816579C}" destId="{199C97A3-E196-4AC8-8051-ADE9113A750F}" srcOrd="0" destOrd="0" presId="urn:microsoft.com/office/officeart/2005/8/layout/hProcess9"/>
    <dgm:cxn modelId="{E184EA76-6DDA-45F0-AE37-D6DA6652B398}" type="presParOf" srcId="{080B7538-4EAA-4C45-ADB2-DA5B8816579C}" destId="{0DC504F8-32EC-4D2C-B3D7-F67C9C06729C}" srcOrd="1" destOrd="0" presId="urn:microsoft.com/office/officeart/2005/8/layout/hProcess9"/>
    <dgm:cxn modelId="{29385A8D-D2EC-4BEA-B091-AC9910EC302A}" type="presParOf" srcId="{080B7538-4EAA-4C45-ADB2-DA5B8816579C}" destId="{93B62181-B8C5-420C-B71B-27227717C8AB}" srcOrd="2" destOrd="0" presId="urn:microsoft.com/office/officeart/2005/8/layout/hProcess9"/>
    <dgm:cxn modelId="{7AAF2FBD-6329-4CE4-8549-1F521853B414}" type="presParOf" srcId="{080B7538-4EAA-4C45-ADB2-DA5B8816579C}" destId="{43B54A13-A82A-41C8-861B-9C1785F5C644}" srcOrd="3" destOrd="0" presId="urn:microsoft.com/office/officeart/2005/8/layout/hProcess9"/>
    <dgm:cxn modelId="{DFDEE6A5-FC71-4897-A311-536B8E937E2F}" type="presParOf" srcId="{080B7538-4EAA-4C45-ADB2-DA5B8816579C}" destId="{6265B66B-810E-4CA2-B2F2-680CACADF6E0}" srcOrd="4" destOrd="0" presId="urn:microsoft.com/office/officeart/2005/8/layout/hProcess9"/>
    <dgm:cxn modelId="{A9606CFF-9D93-477B-9B4A-8D2A1075D056}" type="presParOf" srcId="{080B7538-4EAA-4C45-ADB2-DA5B8816579C}" destId="{015B7ECC-6AAA-4A0B-824F-BCF3CA6C8827}" srcOrd="5" destOrd="0" presId="urn:microsoft.com/office/officeart/2005/8/layout/hProcess9"/>
    <dgm:cxn modelId="{B3D5EA39-56C8-46A3-AB66-DCBFFD14B12A}" type="presParOf" srcId="{080B7538-4EAA-4C45-ADB2-DA5B8816579C}" destId="{43AF5728-1F2B-4F26-896D-19A7444AFEB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3E46631-558C-44A2-A7E1-6F83EB071081}" type="doc">
      <dgm:prSet loTypeId="urn:microsoft.com/office/officeart/2005/8/layout/hProcess9" loCatId="process" qsTypeId="urn:microsoft.com/office/officeart/2005/8/quickstyle/simple5" qsCatId="simple" csTypeId="urn:microsoft.com/office/officeart/2005/8/colors/colorful5" csCatId="colorful" phldr="1"/>
      <dgm:spPr/>
    </dgm:pt>
    <dgm:pt modelId="{36624FAE-A663-4AA1-AF1E-17A5288C475C}">
      <dgm:prSet phldrT="[Texto]" custT="1"/>
      <dgm:spPr/>
      <dgm:t>
        <a:bodyPr/>
        <a:lstStyle/>
        <a:p>
          <a:r>
            <a:rPr lang="es-MX" sz="2800" b="0" smtClean="0"/>
            <a:t>En general se encuentra avance en los principales indicadores (Fin y Propósito).</a:t>
          </a:r>
          <a:endParaRPr lang="es-MX" sz="2800" b="0" dirty="0"/>
        </a:p>
      </dgm:t>
    </dgm:pt>
    <dgm:pt modelId="{DFCCB32E-2F15-4045-B7F6-E4760587B712}" type="parTrans" cxnId="{D9DD7537-B6C1-4E7A-B282-F966A9CC1A94}">
      <dgm:prSet/>
      <dgm:spPr/>
      <dgm:t>
        <a:bodyPr/>
        <a:lstStyle/>
        <a:p>
          <a:endParaRPr lang="es-MX"/>
        </a:p>
      </dgm:t>
    </dgm:pt>
    <dgm:pt modelId="{4F334005-F20F-453D-BD84-73E4DB8E1572}" type="sibTrans" cxnId="{D9DD7537-B6C1-4E7A-B282-F966A9CC1A94}">
      <dgm:prSet/>
      <dgm:spPr/>
      <dgm:t>
        <a:bodyPr/>
        <a:lstStyle/>
        <a:p>
          <a:endParaRPr lang="es-MX"/>
        </a:p>
      </dgm:t>
    </dgm:pt>
    <dgm:pt modelId="{5A3F3AB1-A991-4700-BA37-76A03264FA5F}" type="pres">
      <dgm:prSet presAssocID="{43E46631-558C-44A2-A7E1-6F83EB071081}" presName="CompostProcess" presStyleCnt="0">
        <dgm:presLayoutVars>
          <dgm:dir/>
          <dgm:resizeHandles val="exact"/>
        </dgm:presLayoutVars>
      </dgm:prSet>
      <dgm:spPr/>
    </dgm:pt>
    <dgm:pt modelId="{204499D9-71B7-4942-AEFA-4AB01B7814FC}" type="pres">
      <dgm:prSet presAssocID="{43E46631-558C-44A2-A7E1-6F83EB071081}" presName="arrow" presStyleLbl="bgShp" presStyleIdx="0" presStyleCnt="1"/>
      <dgm:spPr/>
    </dgm:pt>
    <dgm:pt modelId="{8F4133EA-922C-47A0-9C57-C193E59A6C3A}" type="pres">
      <dgm:prSet presAssocID="{43E46631-558C-44A2-A7E1-6F83EB071081}" presName="linearProcess" presStyleCnt="0"/>
      <dgm:spPr/>
    </dgm:pt>
    <dgm:pt modelId="{6871ADA9-C4AE-40AE-A8A1-7CB02EF430D9}" type="pres">
      <dgm:prSet presAssocID="{36624FAE-A663-4AA1-AF1E-17A5288C475C}" presName="textNode" presStyleLbl="node1" presStyleIdx="0" presStyleCnt="1" custLinFactNeighborX="-21683" custLinFactNeighborY="-18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0645A5C-0076-4081-A0BF-203320606DF4}" type="presOf" srcId="{36624FAE-A663-4AA1-AF1E-17A5288C475C}" destId="{6871ADA9-C4AE-40AE-A8A1-7CB02EF430D9}" srcOrd="0" destOrd="0" presId="urn:microsoft.com/office/officeart/2005/8/layout/hProcess9"/>
    <dgm:cxn modelId="{A9125719-A98B-451B-8CB8-83E29B60610F}" type="presOf" srcId="{43E46631-558C-44A2-A7E1-6F83EB071081}" destId="{5A3F3AB1-A991-4700-BA37-76A03264FA5F}" srcOrd="0" destOrd="0" presId="urn:microsoft.com/office/officeart/2005/8/layout/hProcess9"/>
    <dgm:cxn modelId="{D9DD7537-B6C1-4E7A-B282-F966A9CC1A94}" srcId="{43E46631-558C-44A2-A7E1-6F83EB071081}" destId="{36624FAE-A663-4AA1-AF1E-17A5288C475C}" srcOrd="0" destOrd="0" parTransId="{DFCCB32E-2F15-4045-B7F6-E4760587B712}" sibTransId="{4F334005-F20F-453D-BD84-73E4DB8E1572}"/>
    <dgm:cxn modelId="{A5F84D26-930A-48B6-9644-84F70B7545B2}" type="presParOf" srcId="{5A3F3AB1-A991-4700-BA37-76A03264FA5F}" destId="{204499D9-71B7-4942-AEFA-4AB01B7814FC}" srcOrd="0" destOrd="0" presId="urn:microsoft.com/office/officeart/2005/8/layout/hProcess9"/>
    <dgm:cxn modelId="{3019FF24-7C80-479A-9A51-F144CCE71F7C}" type="presParOf" srcId="{5A3F3AB1-A991-4700-BA37-76A03264FA5F}" destId="{8F4133EA-922C-47A0-9C57-C193E59A6C3A}" srcOrd="1" destOrd="0" presId="urn:microsoft.com/office/officeart/2005/8/layout/hProcess9"/>
    <dgm:cxn modelId="{DB213925-3DE3-41B0-ADC3-B526DA85DA5D}" type="presParOf" srcId="{8F4133EA-922C-47A0-9C57-C193E59A6C3A}" destId="{6871ADA9-C4AE-40AE-A8A1-7CB02EF430D9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23496CA-2A18-4D9D-8969-424E6FF63AE5}" type="doc">
      <dgm:prSet loTypeId="urn:microsoft.com/office/officeart/2005/8/layout/hProcess9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2D2A89AB-A114-4038-99BE-E58FF2559ED2}">
      <dgm:prSet phldrT="[Texto]" custT="1"/>
      <dgm:spPr/>
      <dgm:t>
        <a:bodyPr/>
        <a:lstStyle/>
        <a:p>
          <a:endParaRPr lang="es-MX" sz="2000" dirty="0" smtClean="0"/>
        </a:p>
        <a:p>
          <a:r>
            <a:rPr lang="es-MX" sz="2000" dirty="0" smtClean="0"/>
            <a:t>No se presentan los  avances  de resultados de sus indicadores en las páginas de internet de las dependencias.</a:t>
          </a:r>
          <a:endParaRPr lang="es-MX" sz="2000" dirty="0"/>
        </a:p>
      </dgm:t>
    </dgm:pt>
    <dgm:pt modelId="{B411C4BB-9BD5-48FA-8C74-A4A3B9209840}" type="parTrans" cxnId="{790DD5CD-6299-4F80-8870-4D06AC1151A7}">
      <dgm:prSet/>
      <dgm:spPr/>
      <dgm:t>
        <a:bodyPr/>
        <a:lstStyle/>
        <a:p>
          <a:endParaRPr lang="es-MX"/>
        </a:p>
      </dgm:t>
    </dgm:pt>
    <dgm:pt modelId="{612C3998-1A2E-4EDA-907A-FB93E88C6797}" type="sibTrans" cxnId="{790DD5CD-6299-4F80-8870-4D06AC1151A7}">
      <dgm:prSet/>
      <dgm:spPr/>
      <dgm:t>
        <a:bodyPr/>
        <a:lstStyle/>
        <a:p>
          <a:endParaRPr lang="es-MX"/>
        </a:p>
      </dgm:t>
    </dgm:pt>
    <dgm:pt modelId="{622BADD4-6DD5-4354-9643-D705CC3EDBA7}">
      <dgm:prSet phldrT="[Texto]"/>
      <dgm:spPr/>
      <dgm:t>
        <a:bodyPr/>
        <a:lstStyle/>
        <a:p>
          <a:r>
            <a:rPr lang="es-MX" dirty="0" smtClean="0"/>
            <a:t>No en todos los casos se presentaron avances en Informes oficiales contemplados en la normatividad de FAETA.</a:t>
          </a:r>
          <a:endParaRPr lang="es-MX" dirty="0"/>
        </a:p>
      </dgm:t>
    </dgm:pt>
    <dgm:pt modelId="{AEE44449-ACBE-49BE-A870-3C5195AF32B4}" type="parTrans" cxnId="{77EB54D2-7AE8-4310-81FF-5BFE18F28ACD}">
      <dgm:prSet/>
      <dgm:spPr/>
      <dgm:t>
        <a:bodyPr/>
        <a:lstStyle/>
        <a:p>
          <a:endParaRPr lang="es-MX"/>
        </a:p>
      </dgm:t>
    </dgm:pt>
    <dgm:pt modelId="{F083DB49-FFB5-4E65-AFC1-2BAA86A32956}" type="sibTrans" cxnId="{77EB54D2-7AE8-4310-81FF-5BFE18F28ACD}">
      <dgm:prSet/>
      <dgm:spPr/>
      <dgm:t>
        <a:bodyPr/>
        <a:lstStyle/>
        <a:p>
          <a:endParaRPr lang="es-MX"/>
        </a:p>
      </dgm:t>
    </dgm:pt>
    <dgm:pt modelId="{62674E54-CCB9-495F-9ED8-FC6035BB0335}" type="pres">
      <dgm:prSet presAssocID="{E23496CA-2A18-4D9D-8969-424E6FF63AE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C9DEDAC-A43F-4011-956E-B87565C45CA1}" type="pres">
      <dgm:prSet presAssocID="{E23496CA-2A18-4D9D-8969-424E6FF63AE5}" presName="arrow" presStyleLbl="bgShp" presStyleIdx="0" presStyleCnt="1"/>
      <dgm:spPr/>
    </dgm:pt>
    <dgm:pt modelId="{DCB72C6C-5B3F-44CB-94AE-1B1DE1843771}" type="pres">
      <dgm:prSet presAssocID="{E23496CA-2A18-4D9D-8969-424E6FF63AE5}" presName="linearProcess" presStyleCnt="0"/>
      <dgm:spPr/>
    </dgm:pt>
    <dgm:pt modelId="{B9E79773-178F-4897-9656-2C1A02A57A24}" type="pres">
      <dgm:prSet presAssocID="{2D2A89AB-A114-4038-99BE-E58FF2559ED2}" presName="textNode" presStyleLbl="node1" presStyleIdx="0" presStyleCnt="2" custScaleX="58140" custLinFactNeighborX="-18534" custLinFactNeighborY="613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0DE2AF-7961-47A5-94AF-ADC4EB368798}" type="pres">
      <dgm:prSet presAssocID="{612C3998-1A2E-4EDA-907A-FB93E88C6797}" presName="sibTrans" presStyleCnt="0"/>
      <dgm:spPr/>
    </dgm:pt>
    <dgm:pt modelId="{6FD7FDCC-7EEC-4797-A1FB-5F2038F4D0A7}" type="pres">
      <dgm:prSet presAssocID="{622BADD4-6DD5-4354-9643-D705CC3EDBA7}" presName="textNode" presStyleLbl="node1" presStyleIdx="1" presStyleCnt="2" custScaleX="58140" custLinFactNeighborX="-18534" custLinFactNeighborY="613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90DD5CD-6299-4F80-8870-4D06AC1151A7}" srcId="{E23496CA-2A18-4D9D-8969-424E6FF63AE5}" destId="{2D2A89AB-A114-4038-99BE-E58FF2559ED2}" srcOrd="0" destOrd="0" parTransId="{B411C4BB-9BD5-48FA-8C74-A4A3B9209840}" sibTransId="{612C3998-1A2E-4EDA-907A-FB93E88C6797}"/>
    <dgm:cxn modelId="{867ECAEB-75F6-49F6-B72B-C9448036EF29}" type="presOf" srcId="{2D2A89AB-A114-4038-99BE-E58FF2559ED2}" destId="{B9E79773-178F-4897-9656-2C1A02A57A24}" srcOrd="0" destOrd="0" presId="urn:microsoft.com/office/officeart/2005/8/layout/hProcess9"/>
    <dgm:cxn modelId="{77EB54D2-7AE8-4310-81FF-5BFE18F28ACD}" srcId="{E23496CA-2A18-4D9D-8969-424E6FF63AE5}" destId="{622BADD4-6DD5-4354-9643-D705CC3EDBA7}" srcOrd="1" destOrd="0" parTransId="{AEE44449-ACBE-49BE-A870-3C5195AF32B4}" sibTransId="{F083DB49-FFB5-4E65-AFC1-2BAA86A32956}"/>
    <dgm:cxn modelId="{1E4689EB-1755-4D5F-A412-A5C87FEBD67A}" type="presOf" srcId="{E23496CA-2A18-4D9D-8969-424E6FF63AE5}" destId="{62674E54-CCB9-495F-9ED8-FC6035BB0335}" srcOrd="0" destOrd="0" presId="urn:microsoft.com/office/officeart/2005/8/layout/hProcess9"/>
    <dgm:cxn modelId="{01702AA1-5C90-46B4-A996-1BFAD9849FE3}" type="presOf" srcId="{622BADD4-6DD5-4354-9643-D705CC3EDBA7}" destId="{6FD7FDCC-7EEC-4797-A1FB-5F2038F4D0A7}" srcOrd="0" destOrd="0" presId="urn:microsoft.com/office/officeart/2005/8/layout/hProcess9"/>
    <dgm:cxn modelId="{DF59BE29-51D5-4056-B37E-AFD8BA26E6E5}" type="presParOf" srcId="{62674E54-CCB9-495F-9ED8-FC6035BB0335}" destId="{FC9DEDAC-A43F-4011-956E-B87565C45CA1}" srcOrd="0" destOrd="0" presId="urn:microsoft.com/office/officeart/2005/8/layout/hProcess9"/>
    <dgm:cxn modelId="{8EF326EE-0E2D-493C-9802-A9431AC9BE9D}" type="presParOf" srcId="{62674E54-CCB9-495F-9ED8-FC6035BB0335}" destId="{DCB72C6C-5B3F-44CB-94AE-1B1DE1843771}" srcOrd="1" destOrd="0" presId="urn:microsoft.com/office/officeart/2005/8/layout/hProcess9"/>
    <dgm:cxn modelId="{DB4535FE-5534-40D2-A8B5-80F84E2EA238}" type="presParOf" srcId="{DCB72C6C-5B3F-44CB-94AE-1B1DE1843771}" destId="{B9E79773-178F-4897-9656-2C1A02A57A24}" srcOrd="0" destOrd="0" presId="urn:microsoft.com/office/officeart/2005/8/layout/hProcess9"/>
    <dgm:cxn modelId="{FD4CBB5E-CA08-4E37-97CC-055030D80ED9}" type="presParOf" srcId="{DCB72C6C-5B3F-44CB-94AE-1B1DE1843771}" destId="{B80DE2AF-7961-47A5-94AF-ADC4EB368798}" srcOrd="1" destOrd="0" presId="urn:microsoft.com/office/officeart/2005/8/layout/hProcess9"/>
    <dgm:cxn modelId="{1B1DAA9F-A706-4DA3-A65E-8A17AE737718}" type="presParOf" srcId="{DCB72C6C-5B3F-44CB-94AE-1B1DE1843771}" destId="{6FD7FDCC-7EEC-4797-A1FB-5F2038F4D0A7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82D64F-1153-498A-8F52-4AEACB89DF07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B04F278-1802-4807-BD88-D81E6BDAD04A}">
      <dgm:prSet phldrT="[Texto]"/>
      <dgm:spPr>
        <a:noFill/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Reglamento 25, 29 y 43 del </a:t>
          </a:r>
          <a:r>
            <a:rPr lang="es-MX" b="1" dirty="0" smtClean="0">
              <a:solidFill>
                <a:schemeClr val="tx1"/>
              </a:solidFill>
            </a:rPr>
            <a:t>Decreto de Presupuesto de Egresos de la Federación </a:t>
          </a:r>
          <a:r>
            <a:rPr lang="es-MX" dirty="0" smtClean="0">
              <a:solidFill>
                <a:schemeClr val="tx1"/>
              </a:solidFill>
            </a:rPr>
            <a:t>para el Ejercicio Fiscal 2014</a:t>
          </a:r>
          <a:endParaRPr lang="es-MX" dirty="0">
            <a:solidFill>
              <a:schemeClr val="tx1"/>
            </a:solidFill>
          </a:endParaRPr>
        </a:p>
      </dgm:t>
    </dgm:pt>
    <dgm:pt modelId="{CEC17AB1-33D6-4B38-9DA4-CA560E645BF8}" type="parTrans" cxnId="{B68E16D0-7BD7-4578-B0F8-26C5FE20776C}">
      <dgm:prSet/>
      <dgm:spPr/>
      <dgm:t>
        <a:bodyPr/>
        <a:lstStyle/>
        <a:p>
          <a:endParaRPr lang="es-MX"/>
        </a:p>
      </dgm:t>
    </dgm:pt>
    <dgm:pt modelId="{4B419A40-1E9B-4984-9F63-44A31EBA56E5}" type="sibTrans" cxnId="{B68E16D0-7BD7-4578-B0F8-26C5FE20776C}">
      <dgm:prSet/>
      <dgm:spPr/>
      <dgm:t>
        <a:bodyPr/>
        <a:lstStyle/>
        <a:p>
          <a:endParaRPr lang="es-MX" dirty="0"/>
        </a:p>
      </dgm:t>
    </dgm:pt>
    <dgm:pt modelId="{55745F16-D14D-4767-B49A-AE710462548D}">
      <dgm:prSet/>
      <dgm:spPr>
        <a:noFill/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Programa Anual de Evaluación del Estado </a:t>
          </a:r>
          <a:r>
            <a:rPr lang="es-MX" dirty="0" smtClean="0">
              <a:solidFill>
                <a:schemeClr val="tx1"/>
              </a:solidFill>
            </a:rPr>
            <a:t>de Morelos</a:t>
          </a:r>
          <a:endParaRPr lang="es-MX" dirty="0">
            <a:solidFill>
              <a:schemeClr val="tx1"/>
            </a:solidFill>
          </a:endParaRPr>
        </a:p>
      </dgm:t>
    </dgm:pt>
    <dgm:pt modelId="{5F2CCC90-F50F-4033-A40F-080C3601BB1A}" type="parTrans" cxnId="{48DD6196-D321-4310-BB29-21FBACFC399A}">
      <dgm:prSet/>
      <dgm:spPr/>
      <dgm:t>
        <a:bodyPr/>
        <a:lstStyle/>
        <a:p>
          <a:endParaRPr lang="es-MX"/>
        </a:p>
      </dgm:t>
    </dgm:pt>
    <dgm:pt modelId="{107000DC-9FD8-4E88-B7B4-2AFFE2B4C037}" type="sibTrans" cxnId="{48DD6196-D321-4310-BB29-21FBACFC399A}">
      <dgm:prSet/>
      <dgm:spPr/>
      <dgm:t>
        <a:bodyPr/>
        <a:lstStyle/>
        <a:p>
          <a:endParaRPr lang="es-MX"/>
        </a:p>
      </dgm:t>
    </dgm:pt>
    <dgm:pt modelId="{8B490205-D0F5-48BB-ACF4-137CF32C57CE}">
      <dgm:prSet/>
      <dgm:spPr>
        <a:noFill/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Art. 3, 6, 7; 13 de la </a:t>
          </a:r>
          <a:r>
            <a:rPr lang="es-MX" b="1" dirty="0" smtClean="0">
              <a:solidFill>
                <a:schemeClr val="tx1"/>
              </a:solidFill>
            </a:rPr>
            <a:t>Ley Federal de Presupuesto y Responsabilidad Hacendaria </a:t>
          </a:r>
          <a:endParaRPr lang="es-MX" b="1" dirty="0">
            <a:solidFill>
              <a:schemeClr val="tx1"/>
            </a:solidFill>
          </a:endParaRPr>
        </a:p>
      </dgm:t>
    </dgm:pt>
    <dgm:pt modelId="{4D739F2D-B2D8-40BC-BCF9-1B8817047D77}" type="parTrans" cxnId="{A819F4D2-16FF-4E94-A8EA-72CDC3DCA63B}">
      <dgm:prSet/>
      <dgm:spPr/>
      <dgm:t>
        <a:bodyPr/>
        <a:lstStyle/>
        <a:p>
          <a:endParaRPr lang="es-MX"/>
        </a:p>
      </dgm:t>
    </dgm:pt>
    <dgm:pt modelId="{10F132D1-8C09-4320-806E-194717BB1692}" type="sibTrans" cxnId="{A819F4D2-16FF-4E94-A8EA-72CDC3DCA63B}">
      <dgm:prSet/>
      <dgm:spPr/>
      <dgm:t>
        <a:bodyPr/>
        <a:lstStyle/>
        <a:p>
          <a:endParaRPr lang="es-MX"/>
        </a:p>
      </dgm:t>
    </dgm:pt>
    <dgm:pt modelId="{BF0426CF-4C2B-437A-8553-13F99A03BE7D}">
      <dgm:prSet/>
      <dgm:spPr>
        <a:noFill/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Artículo </a:t>
          </a:r>
          <a:r>
            <a:rPr lang="es-MX" b="0" dirty="0" smtClean="0">
              <a:solidFill>
                <a:schemeClr val="tx1"/>
              </a:solidFill>
            </a:rPr>
            <a:t>84</a:t>
          </a:r>
          <a:r>
            <a:rPr lang="es-MX" dirty="0" smtClean="0">
              <a:solidFill>
                <a:schemeClr val="tx1"/>
              </a:solidFill>
            </a:rPr>
            <a:t> de </a:t>
          </a:r>
          <a:r>
            <a:rPr lang="es-MX" b="1" dirty="0" smtClean="0">
              <a:solidFill>
                <a:schemeClr val="tx1"/>
              </a:solidFill>
            </a:rPr>
            <a:t>la Ley de Educación</a:t>
          </a:r>
          <a:r>
            <a:rPr lang="es-MX" dirty="0" smtClean="0">
              <a:solidFill>
                <a:schemeClr val="tx1"/>
              </a:solidFill>
            </a:rPr>
            <a:t> del estado de Morelos </a:t>
          </a:r>
          <a:endParaRPr lang="es-MX" dirty="0">
            <a:solidFill>
              <a:schemeClr val="tx1"/>
            </a:solidFill>
          </a:endParaRPr>
        </a:p>
      </dgm:t>
    </dgm:pt>
    <dgm:pt modelId="{601623F4-9D75-4EDE-AA34-D62CB410963E}" type="parTrans" cxnId="{BD2C4826-2E18-45B6-8E41-E4C6E189680A}">
      <dgm:prSet/>
      <dgm:spPr/>
      <dgm:t>
        <a:bodyPr/>
        <a:lstStyle/>
        <a:p>
          <a:endParaRPr lang="es-MX"/>
        </a:p>
      </dgm:t>
    </dgm:pt>
    <dgm:pt modelId="{17B5BECA-F1CE-41AE-8955-FA8EB4AA81F8}" type="sibTrans" cxnId="{BD2C4826-2E18-45B6-8E41-E4C6E189680A}">
      <dgm:prSet/>
      <dgm:spPr/>
      <dgm:t>
        <a:bodyPr/>
        <a:lstStyle/>
        <a:p>
          <a:endParaRPr lang="es-MX"/>
        </a:p>
      </dgm:t>
    </dgm:pt>
    <dgm:pt modelId="{586FBA7B-2920-4271-A974-7C9443BB2643}" type="pres">
      <dgm:prSet presAssocID="{CE82D64F-1153-498A-8F52-4AEACB89DF0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A988EBF-16F8-422D-85DD-F37CF5D798EF}" type="pres">
      <dgm:prSet presAssocID="{CE82D64F-1153-498A-8F52-4AEACB89DF07}" presName="cycle" presStyleCnt="0"/>
      <dgm:spPr/>
    </dgm:pt>
    <dgm:pt modelId="{38835CED-4EAD-4DED-8546-5EDA2A19820D}" type="pres">
      <dgm:prSet presAssocID="{FB04F278-1802-4807-BD88-D81E6BDAD04A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B990A7-7471-4D14-A89E-4FF979BE4A1F}" type="pres">
      <dgm:prSet presAssocID="{4B419A40-1E9B-4984-9F63-44A31EBA56E5}" presName="sibTransFirstNode" presStyleLbl="bgShp" presStyleIdx="0" presStyleCnt="1"/>
      <dgm:spPr/>
      <dgm:t>
        <a:bodyPr/>
        <a:lstStyle/>
        <a:p>
          <a:endParaRPr lang="es-MX"/>
        </a:p>
      </dgm:t>
    </dgm:pt>
    <dgm:pt modelId="{3A169001-BCFC-4802-B1BA-A05FAA1F26DE}" type="pres">
      <dgm:prSet presAssocID="{8B490205-D0F5-48BB-ACF4-137CF32C57CE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3C8DD9-DB6D-4182-AB85-3E3F7BFA7313}" type="pres">
      <dgm:prSet presAssocID="{55745F16-D14D-4767-B49A-AE710462548D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59F2DE-E2AF-4C6D-BEBB-10DD16A95476}" type="pres">
      <dgm:prSet presAssocID="{BF0426CF-4C2B-437A-8553-13F99A03BE7D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CCE3C1C-7536-4ACC-BA9F-2E5932C66C26}" type="presOf" srcId="{FB04F278-1802-4807-BD88-D81E6BDAD04A}" destId="{38835CED-4EAD-4DED-8546-5EDA2A19820D}" srcOrd="0" destOrd="0" presId="urn:microsoft.com/office/officeart/2005/8/layout/cycle3"/>
    <dgm:cxn modelId="{092372F4-F93F-4AED-A403-DE34779FCC72}" type="presOf" srcId="{CE82D64F-1153-498A-8F52-4AEACB89DF07}" destId="{586FBA7B-2920-4271-A974-7C9443BB2643}" srcOrd="0" destOrd="0" presId="urn:microsoft.com/office/officeart/2005/8/layout/cycle3"/>
    <dgm:cxn modelId="{BD2C4826-2E18-45B6-8E41-E4C6E189680A}" srcId="{CE82D64F-1153-498A-8F52-4AEACB89DF07}" destId="{BF0426CF-4C2B-437A-8553-13F99A03BE7D}" srcOrd="3" destOrd="0" parTransId="{601623F4-9D75-4EDE-AA34-D62CB410963E}" sibTransId="{17B5BECA-F1CE-41AE-8955-FA8EB4AA81F8}"/>
    <dgm:cxn modelId="{FC9D57E9-04D0-400A-96C5-7D0DD2D600A4}" type="presOf" srcId="{55745F16-D14D-4767-B49A-AE710462548D}" destId="{EA3C8DD9-DB6D-4182-AB85-3E3F7BFA7313}" srcOrd="0" destOrd="0" presId="urn:microsoft.com/office/officeart/2005/8/layout/cycle3"/>
    <dgm:cxn modelId="{B68E16D0-7BD7-4578-B0F8-26C5FE20776C}" srcId="{CE82D64F-1153-498A-8F52-4AEACB89DF07}" destId="{FB04F278-1802-4807-BD88-D81E6BDAD04A}" srcOrd="0" destOrd="0" parTransId="{CEC17AB1-33D6-4B38-9DA4-CA560E645BF8}" sibTransId="{4B419A40-1E9B-4984-9F63-44A31EBA56E5}"/>
    <dgm:cxn modelId="{BDD53481-695A-4D91-84AD-52A398A444FE}" type="presOf" srcId="{BF0426CF-4C2B-437A-8553-13F99A03BE7D}" destId="{0E59F2DE-E2AF-4C6D-BEBB-10DD16A95476}" srcOrd="0" destOrd="0" presId="urn:microsoft.com/office/officeart/2005/8/layout/cycle3"/>
    <dgm:cxn modelId="{A5405579-1AC4-4F18-8A56-44B942366897}" type="presOf" srcId="{8B490205-D0F5-48BB-ACF4-137CF32C57CE}" destId="{3A169001-BCFC-4802-B1BA-A05FAA1F26DE}" srcOrd="0" destOrd="0" presId="urn:microsoft.com/office/officeart/2005/8/layout/cycle3"/>
    <dgm:cxn modelId="{B410D509-0F09-4CD4-87F3-C7199715FF8B}" type="presOf" srcId="{4B419A40-1E9B-4984-9F63-44A31EBA56E5}" destId="{36B990A7-7471-4D14-A89E-4FF979BE4A1F}" srcOrd="0" destOrd="0" presId="urn:microsoft.com/office/officeart/2005/8/layout/cycle3"/>
    <dgm:cxn modelId="{A819F4D2-16FF-4E94-A8EA-72CDC3DCA63B}" srcId="{CE82D64F-1153-498A-8F52-4AEACB89DF07}" destId="{8B490205-D0F5-48BB-ACF4-137CF32C57CE}" srcOrd="1" destOrd="0" parTransId="{4D739F2D-B2D8-40BC-BCF9-1B8817047D77}" sibTransId="{10F132D1-8C09-4320-806E-194717BB1692}"/>
    <dgm:cxn modelId="{48DD6196-D321-4310-BB29-21FBACFC399A}" srcId="{CE82D64F-1153-498A-8F52-4AEACB89DF07}" destId="{55745F16-D14D-4767-B49A-AE710462548D}" srcOrd="2" destOrd="0" parTransId="{5F2CCC90-F50F-4033-A40F-080C3601BB1A}" sibTransId="{107000DC-9FD8-4E88-B7B4-2AFFE2B4C037}"/>
    <dgm:cxn modelId="{1635D713-BD52-46D6-9032-D38598A7D512}" type="presParOf" srcId="{586FBA7B-2920-4271-A974-7C9443BB2643}" destId="{3A988EBF-16F8-422D-85DD-F37CF5D798EF}" srcOrd="0" destOrd="0" presId="urn:microsoft.com/office/officeart/2005/8/layout/cycle3"/>
    <dgm:cxn modelId="{99A4E672-0118-416A-B405-9B0FC12D9FEB}" type="presParOf" srcId="{3A988EBF-16F8-422D-85DD-F37CF5D798EF}" destId="{38835CED-4EAD-4DED-8546-5EDA2A19820D}" srcOrd="0" destOrd="0" presId="urn:microsoft.com/office/officeart/2005/8/layout/cycle3"/>
    <dgm:cxn modelId="{4FB1AC33-786D-4547-8711-7AD807EA9A6A}" type="presParOf" srcId="{3A988EBF-16F8-422D-85DD-F37CF5D798EF}" destId="{36B990A7-7471-4D14-A89E-4FF979BE4A1F}" srcOrd="1" destOrd="0" presId="urn:microsoft.com/office/officeart/2005/8/layout/cycle3"/>
    <dgm:cxn modelId="{2AE470A6-06EF-4C5C-8848-1D937ABAB2F4}" type="presParOf" srcId="{3A988EBF-16F8-422D-85DD-F37CF5D798EF}" destId="{3A169001-BCFC-4802-B1BA-A05FAA1F26DE}" srcOrd="2" destOrd="0" presId="urn:microsoft.com/office/officeart/2005/8/layout/cycle3"/>
    <dgm:cxn modelId="{CF7A6F39-D5E6-4428-90D8-750CBC68C07D}" type="presParOf" srcId="{3A988EBF-16F8-422D-85DD-F37CF5D798EF}" destId="{EA3C8DD9-DB6D-4182-AB85-3E3F7BFA7313}" srcOrd="3" destOrd="0" presId="urn:microsoft.com/office/officeart/2005/8/layout/cycle3"/>
    <dgm:cxn modelId="{633C10B8-E523-4BCD-9E13-C04D97F9FF1A}" type="presParOf" srcId="{3A988EBF-16F8-422D-85DD-F37CF5D798EF}" destId="{0E59F2DE-E2AF-4C6D-BEBB-10DD16A95476}" srcOrd="4" destOrd="0" presId="urn:microsoft.com/office/officeart/2005/8/layout/cycle3"/>
  </dgm:cxnLst>
  <dgm:bg/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78937C3-EF3C-40C3-BDEE-E2E4E0F40C57}" type="doc">
      <dgm:prSet loTypeId="urn:microsoft.com/office/officeart/2005/8/layout/default#3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B9D25463-1591-42F7-987F-C5F269DAF356}">
      <dgm:prSet phldrT="[Texto]" custT="1"/>
      <dgm:spPr/>
      <dgm:t>
        <a:bodyPr/>
        <a:lstStyle/>
        <a:p>
          <a:r>
            <a:rPr lang="es-MX" sz="1600" dirty="0" smtClean="0"/>
            <a:t>El Propósito requiere cumplir la sintaxis de la MML .</a:t>
          </a:r>
        </a:p>
        <a:p>
          <a:endParaRPr lang="es-MX" sz="1400" dirty="0" smtClean="0"/>
        </a:p>
        <a:p>
          <a:endParaRPr lang="es-MX" sz="1400" dirty="0"/>
        </a:p>
      </dgm:t>
    </dgm:pt>
    <dgm:pt modelId="{FEC81BE3-CDAB-4821-BA3F-9E9B6B3C0DF8}" type="parTrans" cxnId="{E5BFAF38-D40D-4CB0-8392-6BE364895836}">
      <dgm:prSet/>
      <dgm:spPr/>
      <dgm:t>
        <a:bodyPr/>
        <a:lstStyle/>
        <a:p>
          <a:endParaRPr lang="es-MX"/>
        </a:p>
      </dgm:t>
    </dgm:pt>
    <dgm:pt modelId="{D4681107-C3F2-4208-BC7A-3434DCB75982}" type="sibTrans" cxnId="{E5BFAF38-D40D-4CB0-8392-6BE364895836}">
      <dgm:prSet/>
      <dgm:spPr/>
      <dgm:t>
        <a:bodyPr/>
        <a:lstStyle/>
        <a:p>
          <a:endParaRPr lang="es-MX"/>
        </a:p>
      </dgm:t>
    </dgm:pt>
    <dgm:pt modelId="{33476DB9-F805-4C06-B217-5F81FA136F09}">
      <dgm:prSet phldrT="[Texto]" custT="1"/>
      <dgm:spPr/>
      <dgm:t>
        <a:bodyPr/>
        <a:lstStyle/>
        <a:p>
          <a:r>
            <a:rPr lang="es-MX" sz="1600" smtClean="0"/>
            <a:t>Es necesario redactar distintos componentes de acuerdo con el servicio que se presta.</a:t>
          </a:r>
        </a:p>
        <a:p>
          <a:r>
            <a:rPr lang="es-MX" sz="1600" smtClean="0"/>
            <a:t> Solo se tiene un componente: Gestión de recursos para otorgar el servicio educativo)</a:t>
          </a:r>
          <a:endParaRPr lang="es-MX" sz="1600" dirty="0"/>
        </a:p>
      </dgm:t>
    </dgm:pt>
    <dgm:pt modelId="{5EA36D94-3CEA-420D-ACF6-7A3859F27453}" type="parTrans" cxnId="{F058500C-B139-4F53-8D6F-9ACB65C8BFC2}">
      <dgm:prSet/>
      <dgm:spPr/>
      <dgm:t>
        <a:bodyPr/>
        <a:lstStyle/>
        <a:p>
          <a:endParaRPr lang="es-MX"/>
        </a:p>
      </dgm:t>
    </dgm:pt>
    <dgm:pt modelId="{6E00D7D1-B67B-4A20-9300-F6B854DB56C7}" type="sibTrans" cxnId="{F058500C-B139-4F53-8D6F-9ACB65C8BFC2}">
      <dgm:prSet/>
      <dgm:spPr/>
      <dgm:t>
        <a:bodyPr/>
        <a:lstStyle/>
        <a:p>
          <a:endParaRPr lang="es-MX"/>
        </a:p>
      </dgm:t>
    </dgm:pt>
    <dgm:pt modelId="{7BDBBEC3-F8AA-44A0-8020-D318D4F01B61}">
      <dgm:prSet phldrT="[Texto]" custT="1"/>
      <dgm:spPr/>
      <dgm:t>
        <a:bodyPr/>
        <a:lstStyle/>
        <a:p>
          <a:r>
            <a:rPr lang="es-MX" sz="1600" dirty="0" smtClean="0"/>
            <a:t>Se podría mejorar el Resumen Narrativo de la MML en todos los niveles de objetivos.</a:t>
          </a:r>
          <a:endParaRPr lang="es-MX" sz="1600" dirty="0"/>
        </a:p>
      </dgm:t>
    </dgm:pt>
    <dgm:pt modelId="{794CAD1D-DE15-422D-9C98-C021CF20F86F}" type="parTrans" cxnId="{51912A48-2AF6-4211-8E68-ADAED01839D8}">
      <dgm:prSet/>
      <dgm:spPr/>
      <dgm:t>
        <a:bodyPr/>
        <a:lstStyle/>
        <a:p>
          <a:endParaRPr lang="es-MX"/>
        </a:p>
      </dgm:t>
    </dgm:pt>
    <dgm:pt modelId="{7D6473D3-52D1-4BB7-A9A0-609C758458FA}" type="sibTrans" cxnId="{51912A48-2AF6-4211-8E68-ADAED01839D8}">
      <dgm:prSet/>
      <dgm:spPr/>
      <dgm:t>
        <a:bodyPr/>
        <a:lstStyle/>
        <a:p>
          <a:endParaRPr lang="es-MX"/>
        </a:p>
      </dgm:t>
    </dgm:pt>
    <dgm:pt modelId="{C27C50EF-D0AF-4D93-8BAB-7785B4DB2A0C}">
      <dgm:prSet custT="1"/>
      <dgm:spPr/>
      <dgm:t>
        <a:bodyPr/>
        <a:lstStyle/>
        <a:p>
          <a:r>
            <a:rPr lang="es-MX" sz="1600" dirty="0" smtClean="0"/>
            <a:t>población objetivo + logro del resultado + </a:t>
          </a:r>
          <a:r>
            <a:rPr lang="es-MX" sz="1600" b="1" dirty="0" smtClean="0"/>
            <a:t>principal estrategia</a:t>
          </a:r>
          <a:r>
            <a:rPr lang="es-MX" sz="1600" dirty="0" smtClean="0"/>
            <a:t>.</a:t>
          </a:r>
          <a:endParaRPr lang="es-MX" sz="1600" dirty="0"/>
        </a:p>
      </dgm:t>
    </dgm:pt>
    <dgm:pt modelId="{69D00D9C-5D20-4D6B-B9E3-0D33CFE5CA66}" type="parTrans" cxnId="{3458F933-453D-47A4-867A-67ABAF78844E}">
      <dgm:prSet/>
      <dgm:spPr/>
      <dgm:t>
        <a:bodyPr/>
        <a:lstStyle/>
        <a:p>
          <a:endParaRPr lang="es-MX"/>
        </a:p>
      </dgm:t>
    </dgm:pt>
    <dgm:pt modelId="{EBE0C9AA-5C79-4FC6-B7FD-A6A1D6804C98}" type="sibTrans" cxnId="{3458F933-453D-47A4-867A-67ABAF78844E}">
      <dgm:prSet/>
      <dgm:spPr/>
      <dgm:t>
        <a:bodyPr/>
        <a:lstStyle/>
        <a:p>
          <a:endParaRPr lang="es-MX"/>
        </a:p>
      </dgm:t>
    </dgm:pt>
    <dgm:pt modelId="{1B9193CB-8AE7-4445-BBBA-E81A93CC7718}">
      <dgm:prSet custT="1"/>
      <dgm:spPr/>
      <dgm:t>
        <a:bodyPr/>
        <a:lstStyle/>
        <a:p>
          <a:r>
            <a:rPr lang="es-MX" sz="1600" b="1" dirty="0" smtClean="0"/>
            <a:t>Propuesta: </a:t>
          </a:r>
          <a:r>
            <a:rPr lang="es-MX" sz="1600" dirty="0" smtClean="0"/>
            <a:t>La población de 15 y más con educación básica incompleta reduce su situación de rezago educativo </a:t>
          </a:r>
          <a:r>
            <a:rPr lang="es-MX" sz="1600" b="1" dirty="0" smtClean="0"/>
            <a:t>a través de un modelo de atención para la vida y el trabajo.</a:t>
          </a:r>
          <a:endParaRPr lang="es-MX" sz="1600" b="1" dirty="0"/>
        </a:p>
      </dgm:t>
    </dgm:pt>
    <dgm:pt modelId="{E04527E0-71F1-41C0-8666-E19EAEEE40A5}" type="parTrans" cxnId="{52613C28-D20C-44C7-940C-EA8888A09FE0}">
      <dgm:prSet/>
      <dgm:spPr/>
      <dgm:t>
        <a:bodyPr/>
        <a:lstStyle/>
        <a:p>
          <a:endParaRPr lang="es-MX"/>
        </a:p>
      </dgm:t>
    </dgm:pt>
    <dgm:pt modelId="{ACACCE32-66EC-41B4-B5DC-557D8E028214}" type="sibTrans" cxnId="{52613C28-D20C-44C7-940C-EA8888A09FE0}">
      <dgm:prSet/>
      <dgm:spPr/>
      <dgm:t>
        <a:bodyPr/>
        <a:lstStyle/>
        <a:p>
          <a:endParaRPr lang="es-MX"/>
        </a:p>
      </dgm:t>
    </dgm:pt>
    <dgm:pt modelId="{1160AF47-3B41-4377-AAB0-CBD2D2D85875}">
      <dgm:prSet custT="1"/>
      <dgm:spPr/>
      <dgm:t>
        <a:bodyPr/>
        <a:lstStyle/>
        <a:p>
          <a:r>
            <a:rPr lang="es-MX" sz="1600" dirty="0" smtClean="0"/>
            <a:t>La redacción del componente no tendría que mencionar a la población objetivo, solo a los bienes y servicios otorgados a los beneficiarios que permitan alcanzar el propósito del programa.</a:t>
          </a:r>
          <a:endParaRPr lang="es-MX" sz="1600" dirty="0"/>
        </a:p>
      </dgm:t>
    </dgm:pt>
    <dgm:pt modelId="{4D27DD3D-775E-40DF-8099-3F007DB6F509}" type="parTrans" cxnId="{4B7EA7BA-621C-4544-A063-3E2B8D1D9EC1}">
      <dgm:prSet/>
      <dgm:spPr/>
      <dgm:t>
        <a:bodyPr/>
        <a:lstStyle/>
        <a:p>
          <a:endParaRPr lang="es-MX"/>
        </a:p>
      </dgm:t>
    </dgm:pt>
    <dgm:pt modelId="{FF897293-8A43-4EB5-8EA1-8F7BC6504F3F}" type="sibTrans" cxnId="{4B7EA7BA-621C-4544-A063-3E2B8D1D9EC1}">
      <dgm:prSet/>
      <dgm:spPr/>
      <dgm:t>
        <a:bodyPr/>
        <a:lstStyle/>
        <a:p>
          <a:endParaRPr lang="es-MX"/>
        </a:p>
      </dgm:t>
    </dgm:pt>
    <dgm:pt modelId="{43CFBF0D-5AC7-4E01-BA71-D2DC7F172EAF}">
      <dgm:prSet custT="1"/>
      <dgm:spPr/>
      <dgm:t>
        <a:bodyPr/>
        <a:lstStyle/>
        <a:p>
          <a:r>
            <a:rPr lang="es-MX" sz="1600" smtClean="0"/>
            <a:t>Se requiere de 2 a 3 actividades (procesos operativos) por componente.</a:t>
          </a:r>
          <a:endParaRPr lang="es-MX" sz="1600" dirty="0"/>
        </a:p>
      </dgm:t>
    </dgm:pt>
    <dgm:pt modelId="{EA377140-4A0F-4D1C-9F8D-D7E5B9B0D924}" type="parTrans" cxnId="{68EEBC55-63D8-4F46-AA8A-5C838441A6E3}">
      <dgm:prSet/>
      <dgm:spPr/>
      <dgm:t>
        <a:bodyPr/>
        <a:lstStyle/>
        <a:p>
          <a:endParaRPr lang="es-MX"/>
        </a:p>
      </dgm:t>
    </dgm:pt>
    <dgm:pt modelId="{7B9E2CF4-1242-4D9D-897C-75AD2F5BDA10}" type="sibTrans" cxnId="{68EEBC55-63D8-4F46-AA8A-5C838441A6E3}">
      <dgm:prSet/>
      <dgm:spPr/>
      <dgm:t>
        <a:bodyPr/>
        <a:lstStyle/>
        <a:p>
          <a:endParaRPr lang="es-MX"/>
        </a:p>
      </dgm:t>
    </dgm:pt>
    <dgm:pt modelId="{71069D85-743D-4392-BC64-0F3845F8152A}">
      <dgm:prSet/>
      <dgm:spPr/>
      <dgm:t>
        <a:bodyPr/>
        <a:lstStyle/>
        <a:p>
          <a:r>
            <a:rPr lang="es-MX" dirty="0" smtClean="0"/>
            <a:t>Recomendación: el desarrollo   de una ficha técnica (MML) que describa las características de los indicadores y línea base.</a:t>
          </a:r>
          <a:endParaRPr lang="es-MX" dirty="0"/>
        </a:p>
      </dgm:t>
    </dgm:pt>
    <dgm:pt modelId="{C4ABD8C2-0D70-49EE-A6FB-57848508F726}" type="parTrans" cxnId="{9B095A13-5779-4903-9A8D-C103E23ED29B}">
      <dgm:prSet/>
      <dgm:spPr/>
      <dgm:t>
        <a:bodyPr/>
        <a:lstStyle/>
        <a:p>
          <a:endParaRPr lang="es-MX"/>
        </a:p>
      </dgm:t>
    </dgm:pt>
    <dgm:pt modelId="{DAD0B0F9-AA7A-4B90-BB05-28273B288794}" type="sibTrans" cxnId="{9B095A13-5779-4903-9A8D-C103E23ED29B}">
      <dgm:prSet/>
      <dgm:spPr/>
      <dgm:t>
        <a:bodyPr/>
        <a:lstStyle/>
        <a:p>
          <a:endParaRPr lang="es-MX"/>
        </a:p>
      </dgm:t>
    </dgm:pt>
    <dgm:pt modelId="{8A80E4B8-1143-441B-8101-BF2D568FBF4D}" type="pres">
      <dgm:prSet presAssocID="{978937C3-EF3C-40C3-BDEE-E2E4E0F40C5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53513D3-2D75-4EFD-ADD1-4BD3C950E4A6}" type="pres">
      <dgm:prSet presAssocID="{B9D25463-1591-42F7-987F-C5F269DAF356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668B94-2B0F-4A2B-992D-37A5227C2FBE}" type="pres">
      <dgm:prSet presAssocID="{D4681107-C3F2-4208-BC7A-3434DCB75982}" presName="sibTrans" presStyleCnt="0"/>
      <dgm:spPr/>
      <dgm:t>
        <a:bodyPr/>
        <a:lstStyle/>
        <a:p>
          <a:endParaRPr lang="es-ES"/>
        </a:p>
      </dgm:t>
    </dgm:pt>
    <dgm:pt modelId="{034DCA9A-53E0-4FDE-BA1E-A4F4890923DF}" type="pres">
      <dgm:prSet presAssocID="{C27C50EF-D0AF-4D93-8BAB-7785B4DB2A0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ECE3C0-BA43-4AB7-84A7-D3B02F7DDB6D}" type="pres">
      <dgm:prSet presAssocID="{EBE0C9AA-5C79-4FC6-B7FD-A6A1D6804C98}" presName="sibTrans" presStyleCnt="0"/>
      <dgm:spPr/>
      <dgm:t>
        <a:bodyPr/>
        <a:lstStyle/>
        <a:p>
          <a:endParaRPr lang="es-ES"/>
        </a:p>
      </dgm:t>
    </dgm:pt>
    <dgm:pt modelId="{5FABE11D-94C3-46EB-898E-B470F2694F72}" type="pres">
      <dgm:prSet presAssocID="{1B9193CB-8AE7-4445-BBBA-E81A93CC7718}" presName="node" presStyleLbl="node1" presStyleIdx="2" presStyleCnt="8" custScaleY="1119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E6FA8E-05D7-4C01-AE83-ECD340110F52}" type="pres">
      <dgm:prSet presAssocID="{ACACCE32-66EC-41B4-B5DC-557D8E028214}" presName="sibTrans" presStyleCnt="0"/>
      <dgm:spPr/>
      <dgm:t>
        <a:bodyPr/>
        <a:lstStyle/>
        <a:p>
          <a:endParaRPr lang="es-ES"/>
        </a:p>
      </dgm:t>
    </dgm:pt>
    <dgm:pt modelId="{998C7E40-0496-4F26-ADD2-42844312B7DC}" type="pres">
      <dgm:prSet presAssocID="{33476DB9-F805-4C06-B217-5F81FA136F09}" presName="node" presStyleLbl="node1" presStyleIdx="3" presStyleCnt="8" custScaleY="12399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AC7584-F00C-46C8-A12D-EA843D4A2A1A}" type="pres">
      <dgm:prSet presAssocID="{6E00D7D1-B67B-4A20-9300-F6B854DB56C7}" presName="sibTrans" presStyleCnt="0"/>
      <dgm:spPr/>
      <dgm:t>
        <a:bodyPr/>
        <a:lstStyle/>
        <a:p>
          <a:endParaRPr lang="es-ES"/>
        </a:p>
      </dgm:t>
    </dgm:pt>
    <dgm:pt modelId="{059AC08D-B4C7-4E3F-A01F-BF2C5DD73D50}" type="pres">
      <dgm:prSet presAssocID="{43CFBF0D-5AC7-4E01-BA71-D2DC7F172EAF}" presName="node" presStyleLbl="node1" presStyleIdx="4" presStyleCnt="8" custScaleY="12399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B55ED1-6031-4508-9288-5E17F76665CE}" type="pres">
      <dgm:prSet presAssocID="{7B9E2CF4-1242-4D9D-897C-75AD2F5BDA10}" presName="sibTrans" presStyleCnt="0"/>
      <dgm:spPr/>
      <dgm:t>
        <a:bodyPr/>
        <a:lstStyle/>
        <a:p>
          <a:endParaRPr lang="es-ES"/>
        </a:p>
      </dgm:t>
    </dgm:pt>
    <dgm:pt modelId="{918B18D4-F06D-4105-92E1-BFCBDBEAF14C}" type="pres">
      <dgm:prSet presAssocID="{1160AF47-3B41-4377-AAB0-CBD2D2D85875}" presName="node" presStyleLbl="node1" presStyleIdx="5" presStyleCnt="8" custScaleY="11466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B56B53-8D59-4535-92EE-6D012CAD5EA8}" type="pres">
      <dgm:prSet presAssocID="{FF897293-8A43-4EB5-8EA1-8F7BC6504F3F}" presName="sibTrans" presStyleCnt="0"/>
      <dgm:spPr/>
      <dgm:t>
        <a:bodyPr/>
        <a:lstStyle/>
        <a:p>
          <a:endParaRPr lang="es-ES"/>
        </a:p>
      </dgm:t>
    </dgm:pt>
    <dgm:pt modelId="{63E2E9F8-845D-4227-A9D2-A7F5A6D76BB5}" type="pres">
      <dgm:prSet presAssocID="{7BDBBEC3-F8AA-44A0-8020-D318D4F01B61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A82FDF-98F8-42F4-93F8-53B894ABD4BD}" type="pres">
      <dgm:prSet presAssocID="{7D6473D3-52D1-4BB7-A9A0-609C758458FA}" presName="sibTrans" presStyleCnt="0"/>
      <dgm:spPr/>
      <dgm:t>
        <a:bodyPr/>
        <a:lstStyle/>
        <a:p>
          <a:endParaRPr lang="es-ES"/>
        </a:p>
      </dgm:t>
    </dgm:pt>
    <dgm:pt modelId="{F976D27D-D9A2-426F-A79A-AA4C4E0239CA}" type="pres">
      <dgm:prSet presAssocID="{71069D85-743D-4392-BC64-0F3845F8152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8EEBC55-63D8-4F46-AA8A-5C838441A6E3}" srcId="{978937C3-EF3C-40C3-BDEE-E2E4E0F40C57}" destId="{43CFBF0D-5AC7-4E01-BA71-D2DC7F172EAF}" srcOrd="4" destOrd="0" parTransId="{EA377140-4A0F-4D1C-9F8D-D7E5B9B0D924}" sibTransId="{7B9E2CF4-1242-4D9D-897C-75AD2F5BDA10}"/>
    <dgm:cxn modelId="{F058500C-B139-4F53-8D6F-9ACB65C8BFC2}" srcId="{978937C3-EF3C-40C3-BDEE-E2E4E0F40C57}" destId="{33476DB9-F805-4C06-B217-5F81FA136F09}" srcOrd="3" destOrd="0" parTransId="{5EA36D94-3CEA-420D-ACF6-7A3859F27453}" sibTransId="{6E00D7D1-B67B-4A20-9300-F6B854DB56C7}"/>
    <dgm:cxn modelId="{3458F933-453D-47A4-867A-67ABAF78844E}" srcId="{978937C3-EF3C-40C3-BDEE-E2E4E0F40C57}" destId="{C27C50EF-D0AF-4D93-8BAB-7785B4DB2A0C}" srcOrd="1" destOrd="0" parTransId="{69D00D9C-5D20-4D6B-B9E3-0D33CFE5CA66}" sibTransId="{EBE0C9AA-5C79-4FC6-B7FD-A6A1D6804C98}"/>
    <dgm:cxn modelId="{51912A48-2AF6-4211-8E68-ADAED01839D8}" srcId="{978937C3-EF3C-40C3-BDEE-E2E4E0F40C57}" destId="{7BDBBEC3-F8AA-44A0-8020-D318D4F01B61}" srcOrd="6" destOrd="0" parTransId="{794CAD1D-DE15-422D-9C98-C021CF20F86F}" sibTransId="{7D6473D3-52D1-4BB7-A9A0-609C758458FA}"/>
    <dgm:cxn modelId="{DECEBE8A-DF7A-44CD-9A76-DAE0CA688D7D}" type="presOf" srcId="{978937C3-EF3C-40C3-BDEE-E2E4E0F40C57}" destId="{8A80E4B8-1143-441B-8101-BF2D568FBF4D}" srcOrd="0" destOrd="0" presId="urn:microsoft.com/office/officeart/2005/8/layout/default#3"/>
    <dgm:cxn modelId="{9B095A13-5779-4903-9A8D-C103E23ED29B}" srcId="{978937C3-EF3C-40C3-BDEE-E2E4E0F40C57}" destId="{71069D85-743D-4392-BC64-0F3845F8152A}" srcOrd="7" destOrd="0" parTransId="{C4ABD8C2-0D70-49EE-A6FB-57848508F726}" sibTransId="{DAD0B0F9-AA7A-4B90-BB05-28273B288794}"/>
    <dgm:cxn modelId="{325ABAD2-3CB3-4B24-866E-CB7F033C63B0}" type="presOf" srcId="{33476DB9-F805-4C06-B217-5F81FA136F09}" destId="{998C7E40-0496-4F26-ADD2-42844312B7DC}" srcOrd="0" destOrd="0" presId="urn:microsoft.com/office/officeart/2005/8/layout/default#3"/>
    <dgm:cxn modelId="{E5BFAF38-D40D-4CB0-8392-6BE364895836}" srcId="{978937C3-EF3C-40C3-BDEE-E2E4E0F40C57}" destId="{B9D25463-1591-42F7-987F-C5F269DAF356}" srcOrd="0" destOrd="0" parTransId="{FEC81BE3-CDAB-4821-BA3F-9E9B6B3C0DF8}" sibTransId="{D4681107-C3F2-4208-BC7A-3434DCB75982}"/>
    <dgm:cxn modelId="{4B7EA7BA-621C-4544-A063-3E2B8D1D9EC1}" srcId="{978937C3-EF3C-40C3-BDEE-E2E4E0F40C57}" destId="{1160AF47-3B41-4377-AAB0-CBD2D2D85875}" srcOrd="5" destOrd="0" parTransId="{4D27DD3D-775E-40DF-8099-3F007DB6F509}" sibTransId="{FF897293-8A43-4EB5-8EA1-8F7BC6504F3F}"/>
    <dgm:cxn modelId="{DB847810-F28D-4744-B0EC-DA11A721A010}" type="presOf" srcId="{1B9193CB-8AE7-4445-BBBA-E81A93CC7718}" destId="{5FABE11D-94C3-46EB-898E-B470F2694F72}" srcOrd="0" destOrd="0" presId="urn:microsoft.com/office/officeart/2005/8/layout/default#3"/>
    <dgm:cxn modelId="{EEFA7A83-8013-4136-AD9C-A992F127407B}" type="presOf" srcId="{B9D25463-1591-42F7-987F-C5F269DAF356}" destId="{653513D3-2D75-4EFD-ADD1-4BD3C950E4A6}" srcOrd="0" destOrd="0" presId="urn:microsoft.com/office/officeart/2005/8/layout/default#3"/>
    <dgm:cxn modelId="{E6D0F534-CCB4-4DF8-9ADD-9578A502B6EC}" type="presOf" srcId="{71069D85-743D-4392-BC64-0F3845F8152A}" destId="{F976D27D-D9A2-426F-A79A-AA4C4E0239CA}" srcOrd="0" destOrd="0" presId="urn:microsoft.com/office/officeart/2005/8/layout/default#3"/>
    <dgm:cxn modelId="{E68478F8-D0E4-4907-BFF5-F0BB2A69A35C}" type="presOf" srcId="{C27C50EF-D0AF-4D93-8BAB-7785B4DB2A0C}" destId="{034DCA9A-53E0-4FDE-BA1E-A4F4890923DF}" srcOrd="0" destOrd="0" presId="urn:microsoft.com/office/officeart/2005/8/layout/default#3"/>
    <dgm:cxn modelId="{9EDBDEDA-A3C6-4D58-8706-8FE82D55B00D}" type="presOf" srcId="{7BDBBEC3-F8AA-44A0-8020-D318D4F01B61}" destId="{63E2E9F8-845D-4227-A9D2-A7F5A6D76BB5}" srcOrd="0" destOrd="0" presId="urn:microsoft.com/office/officeart/2005/8/layout/default#3"/>
    <dgm:cxn modelId="{D4352C12-698C-4776-A73D-A5CEC68CEA14}" type="presOf" srcId="{43CFBF0D-5AC7-4E01-BA71-D2DC7F172EAF}" destId="{059AC08D-B4C7-4E3F-A01F-BF2C5DD73D50}" srcOrd="0" destOrd="0" presId="urn:microsoft.com/office/officeart/2005/8/layout/default#3"/>
    <dgm:cxn modelId="{52613C28-D20C-44C7-940C-EA8888A09FE0}" srcId="{978937C3-EF3C-40C3-BDEE-E2E4E0F40C57}" destId="{1B9193CB-8AE7-4445-BBBA-E81A93CC7718}" srcOrd="2" destOrd="0" parTransId="{E04527E0-71F1-41C0-8666-E19EAEEE40A5}" sibTransId="{ACACCE32-66EC-41B4-B5DC-557D8E028214}"/>
    <dgm:cxn modelId="{D7B5E97E-DCD0-4C6D-8FAC-CDDB1C4F468A}" type="presOf" srcId="{1160AF47-3B41-4377-AAB0-CBD2D2D85875}" destId="{918B18D4-F06D-4105-92E1-BFCBDBEAF14C}" srcOrd="0" destOrd="0" presId="urn:microsoft.com/office/officeart/2005/8/layout/default#3"/>
    <dgm:cxn modelId="{94B555E5-0503-4268-8769-4819264F64DC}" type="presParOf" srcId="{8A80E4B8-1143-441B-8101-BF2D568FBF4D}" destId="{653513D3-2D75-4EFD-ADD1-4BD3C950E4A6}" srcOrd="0" destOrd="0" presId="urn:microsoft.com/office/officeart/2005/8/layout/default#3"/>
    <dgm:cxn modelId="{D547FB3D-5DB5-4A6A-9F00-573B38C80EE0}" type="presParOf" srcId="{8A80E4B8-1143-441B-8101-BF2D568FBF4D}" destId="{1B668B94-2B0F-4A2B-992D-37A5227C2FBE}" srcOrd="1" destOrd="0" presId="urn:microsoft.com/office/officeart/2005/8/layout/default#3"/>
    <dgm:cxn modelId="{F739791E-57FC-41D0-9DB5-26C017830C7C}" type="presParOf" srcId="{8A80E4B8-1143-441B-8101-BF2D568FBF4D}" destId="{034DCA9A-53E0-4FDE-BA1E-A4F4890923DF}" srcOrd="2" destOrd="0" presId="urn:microsoft.com/office/officeart/2005/8/layout/default#3"/>
    <dgm:cxn modelId="{E1B723AF-DF8A-4F26-B498-2F9373B812A7}" type="presParOf" srcId="{8A80E4B8-1143-441B-8101-BF2D568FBF4D}" destId="{06ECE3C0-BA43-4AB7-84A7-D3B02F7DDB6D}" srcOrd="3" destOrd="0" presId="urn:microsoft.com/office/officeart/2005/8/layout/default#3"/>
    <dgm:cxn modelId="{11153927-81DA-4F83-AD03-ED61DA20E13A}" type="presParOf" srcId="{8A80E4B8-1143-441B-8101-BF2D568FBF4D}" destId="{5FABE11D-94C3-46EB-898E-B470F2694F72}" srcOrd="4" destOrd="0" presId="urn:microsoft.com/office/officeart/2005/8/layout/default#3"/>
    <dgm:cxn modelId="{84D83C7C-8C50-4382-B9F9-5AC3E46756F0}" type="presParOf" srcId="{8A80E4B8-1143-441B-8101-BF2D568FBF4D}" destId="{16E6FA8E-05D7-4C01-AE83-ECD340110F52}" srcOrd="5" destOrd="0" presId="urn:microsoft.com/office/officeart/2005/8/layout/default#3"/>
    <dgm:cxn modelId="{CC4311B2-D7CE-4D34-A9ED-7DCA08623286}" type="presParOf" srcId="{8A80E4B8-1143-441B-8101-BF2D568FBF4D}" destId="{998C7E40-0496-4F26-ADD2-42844312B7DC}" srcOrd="6" destOrd="0" presId="urn:microsoft.com/office/officeart/2005/8/layout/default#3"/>
    <dgm:cxn modelId="{BF9E0E1A-DE56-4D33-BBDB-BA0D6296C497}" type="presParOf" srcId="{8A80E4B8-1143-441B-8101-BF2D568FBF4D}" destId="{5DAC7584-F00C-46C8-A12D-EA843D4A2A1A}" srcOrd="7" destOrd="0" presId="urn:microsoft.com/office/officeart/2005/8/layout/default#3"/>
    <dgm:cxn modelId="{BF2088D0-A466-4E84-8A78-B034C579FBAB}" type="presParOf" srcId="{8A80E4B8-1143-441B-8101-BF2D568FBF4D}" destId="{059AC08D-B4C7-4E3F-A01F-BF2C5DD73D50}" srcOrd="8" destOrd="0" presId="urn:microsoft.com/office/officeart/2005/8/layout/default#3"/>
    <dgm:cxn modelId="{C590C76C-69D3-4A8B-B81E-A7E24AFEFA42}" type="presParOf" srcId="{8A80E4B8-1143-441B-8101-BF2D568FBF4D}" destId="{26B55ED1-6031-4508-9288-5E17F76665CE}" srcOrd="9" destOrd="0" presId="urn:microsoft.com/office/officeart/2005/8/layout/default#3"/>
    <dgm:cxn modelId="{C66ACDD0-3DB8-4E6E-9ED1-9DC7BE186293}" type="presParOf" srcId="{8A80E4B8-1143-441B-8101-BF2D568FBF4D}" destId="{918B18D4-F06D-4105-92E1-BFCBDBEAF14C}" srcOrd="10" destOrd="0" presId="urn:microsoft.com/office/officeart/2005/8/layout/default#3"/>
    <dgm:cxn modelId="{23871C9B-6BFE-4B69-9209-EF26AF209E92}" type="presParOf" srcId="{8A80E4B8-1143-441B-8101-BF2D568FBF4D}" destId="{E8B56B53-8D59-4535-92EE-6D012CAD5EA8}" srcOrd="11" destOrd="0" presId="urn:microsoft.com/office/officeart/2005/8/layout/default#3"/>
    <dgm:cxn modelId="{92C93752-E3CF-433E-A98F-6247F5766EA8}" type="presParOf" srcId="{8A80E4B8-1143-441B-8101-BF2D568FBF4D}" destId="{63E2E9F8-845D-4227-A9D2-A7F5A6D76BB5}" srcOrd="12" destOrd="0" presId="urn:microsoft.com/office/officeart/2005/8/layout/default#3"/>
    <dgm:cxn modelId="{27D0DAE9-EC2A-4D86-85FD-59AEED968CE3}" type="presParOf" srcId="{8A80E4B8-1143-441B-8101-BF2D568FBF4D}" destId="{B3A82FDF-98F8-42F4-93F8-53B894ABD4BD}" srcOrd="13" destOrd="0" presId="urn:microsoft.com/office/officeart/2005/8/layout/default#3"/>
    <dgm:cxn modelId="{CF77D221-DF50-46B2-A363-3B58D7675C86}" type="presParOf" srcId="{8A80E4B8-1143-441B-8101-BF2D568FBF4D}" destId="{F976D27D-D9A2-426F-A79A-AA4C4E0239CA}" srcOrd="1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FDD2E22-BC9A-435E-9578-FDCB72D14473}" type="doc">
      <dgm:prSet loTypeId="urn:microsoft.com/office/officeart/2005/8/layout/default#4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2B4D5D96-DBEA-48F7-AC5F-9D25E766AF4D}">
      <dgm:prSet phldrT="[Texto]" custT="1"/>
      <dgm:spPr/>
      <dgm:t>
        <a:bodyPr/>
        <a:lstStyle/>
        <a:p>
          <a:r>
            <a:rPr lang="es-MX" sz="1600" dirty="0" smtClean="0"/>
            <a:t>Recomendamos modificar el supuesto del propósito: </a:t>
          </a:r>
        </a:p>
        <a:p>
          <a:r>
            <a:rPr lang="es-MX" sz="1600" dirty="0" smtClean="0"/>
            <a:t>El poder Ejecutivo y Legislativo ven como prioridad la disminución del rezago educativo, se recibe por estas instancias un incremento presupuestal.</a:t>
          </a:r>
        </a:p>
        <a:p>
          <a:r>
            <a:rPr lang="es-MX" sz="1600" b="1" dirty="0" smtClean="0"/>
            <a:t>Se requiere redactar los supuestos como resultado</a:t>
          </a:r>
        </a:p>
        <a:p>
          <a:endParaRPr lang="es-MX" sz="1200" dirty="0"/>
        </a:p>
      </dgm:t>
    </dgm:pt>
    <dgm:pt modelId="{56DF9259-6C21-4CC0-A1EC-352502A60CC4}" type="parTrans" cxnId="{7FCBAFEF-4E06-4726-9798-E6B01CA49292}">
      <dgm:prSet/>
      <dgm:spPr/>
      <dgm:t>
        <a:bodyPr/>
        <a:lstStyle/>
        <a:p>
          <a:endParaRPr lang="es-MX"/>
        </a:p>
      </dgm:t>
    </dgm:pt>
    <dgm:pt modelId="{72474D66-F8E9-4C90-999C-5B3D38047B36}" type="sibTrans" cxnId="{7FCBAFEF-4E06-4726-9798-E6B01CA49292}">
      <dgm:prSet/>
      <dgm:spPr/>
      <dgm:t>
        <a:bodyPr/>
        <a:lstStyle/>
        <a:p>
          <a:endParaRPr lang="es-MX"/>
        </a:p>
      </dgm:t>
    </dgm:pt>
    <dgm:pt modelId="{A4C7AC6F-BB02-4B46-B2ED-31ECE209A0A5}">
      <dgm:prSet custT="1"/>
      <dgm:spPr/>
      <dgm:t>
        <a:bodyPr/>
        <a:lstStyle/>
        <a:p>
          <a:r>
            <a:rPr lang="es-MX" sz="1600" dirty="0" smtClean="0"/>
            <a:t>Propuesta de supuestos:</a:t>
          </a:r>
        </a:p>
        <a:p>
          <a:r>
            <a:rPr lang="es-MX" sz="1600" dirty="0" smtClean="0"/>
            <a:t>- Que existan las condiciones necesarias y adecuadas de servicios educativos complementarios para facilitar que la población de 15 años o más concluya su educación básica.</a:t>
          </a:r>
        </a:p>
        <a:p>
          <a:r>
            <a:rPr lang="es-MX" sz="1600" dirty="0" smtClean="0"/>
            <a:t>- Que existan las condiciones necesarias y adecuadas de servicios educativos para promover la alfabetización de población.</a:t>
          </a:r>
        </a:p>
        <a:p>
          <a:endParaRPr lang="es-MX" sz="1400" dirty="0"/>
        </a:p>
      </dgm:t>
    </dgm:pt>
    <dgm:pt modelId="{CC8D93FA-175D-430E-A734-D740F3399D2E}" type="parTrans" cxnId="{EC625A69-D0B1-4F76-AD1F-9EA3E87A3303}">
      <dgm:prSet/>
      <dgm:spPr/>
      <dgm:t>
        <a:bodyPr/>
        <a:lstStyle/>
        <a:p>
          <a:endParaRPr lang="es-MX"/>
        </a:p>
      </dgm:t>
    </dgm:pt>
    <dgm:pt modelId="{BA54B792-5CA7-418C-A085-CD6EBC31F2CE}" type="sibTrans" cxnId="{EC625A69-D0B1-4F76-AD1F-9EA3E87A3303}">
      <dgm:prSet/>
      <dgm:spPr/>
      <dgm:t>
        <a:bodyPr/>
        <a:lstStyle/>
        <a:p>
          <a:endParaRPr lang="es-MX"/>
        </a:p>
      </dgm:t>
    </dgm:pt>
    <dgm:pt modelId="{776BFD5C-A619-4B1E-9DA6-4C3C3D166A95}">
      <dgm:prSet custT="1"/>
      <dgm:spPr/>
      <dgm:t>
        <a:bodyPr/>
        <a:lstStyle/>
        <a:p>
          <a:r>
            <a:rPr lang="es-MX" sz="1600" smtClean="0"/>
            <a:t>Para delimitar la población potencial de  la población objetivo a ser atendida</a:t>
          </a:r>
          <a:r>
            <a:rPr lang="es-MX" sz="1600" b="1" smtClean="0"/>
            <a:t> </a:t>
          </a:r>
          <a:r>
            <a:rPr lang="es-MX" sz="1600" b="0" smtClean="0"/>
            <a:t>se requiere: </a:t>
          </a:r>
          <a:r>
            <a:rPr lang="es-MX" sz="1600" smtClean="0"/>
            <a:t>Señalar características específicas de la población potencial y objetivo  (además de la edad y condición educativa /años de escolaridad  que ya se considera)</a:t>
          </a:r>
        </a:p>
        <a:p>
          <a:r>
            <a:rPr lang="es-MX" sz="1600" smtClean="0"/>
            <a:t>aumentar:</a:t>
          </a:r>
        </a:p>
        <a:p>
          <a:r>
            <a:rPr lang="es-MX" sz="1600" smtClean="0"/>
            <a:t> </a:t>
          </a:r>
          <a:r>
            <a:rPr lang="es-MX" sz="1600" b="1" smtClean="0"/>
            <a:t>Nivel socioeconómico, condiciones de empleo, condición indígena, actividades económicas que desempeña.</a:t>
          </a:r>
          <a:endParaRPr lang="es-MX" sz="1600" b="1" dirty="0"/>
        </a:p>
      </dgm:t>
    </dgm:pt>
    <dgm:pt modelId="{F547FF8A-9390-4381-8C91-A257B7E59A98}" type="parTrans" cxnId="{B788EA2A-54BC-4AE0-AF4F-1499CCE104AD}">
      <dgm:prSet/>
      <dgm:spPr/>
      <dgm:t>
        <a:bodyPr/>
        <a:lstStyle/>
        <a:p>
          <a:endParaRPr lang="es-MX"/>
        </a:p>
      </dgm:t>
    </dgm:pt>
    <dgm:pt modelId="{434D30CA-498B-4240-BA39-DA0C16049792}" type="sibTrans" cxnId="{B788EA2A-54BC-4AE0-AF4F-1499CCE104AD}">
      <dgm:prSet/>
      <dgm:spPr/>
      <dgm:t>
        <a:bodyPr/>
        <a:lstStyle/>
        <a:p>
          <a:endParaRPr lang="es-MX"/>
        </a:p>
      </dgm:t>
    </dgm:pt>
    <dgm:pt modelId="{7064C2DA-A078-401C-A727-DDD1F86269FB}">
      <dgm:prSet phldrT="[Texto]" custT="1"/>
      <dgm:spPr/>
      <dgm:t>
        <a:bodyPr/>
        <a:lstStyle/>
        <a:p>
          <a:endParaRPr lang="es-MX" sz="1600" dirty="0" smtClean="0"/>
        </a:p>
        <a:p>
          <a:endParaRPr lang="es-MX" sz="1600" dirty="0" smtClean="0"/>
        </a:p>
        <a:p>
          <a:r>
            <a:rPr lang="es-MX" sz="1600" b="0" dirty="0" smtClean="0"/>
            <a:t>La correcta delimitación de la población objetivo derivará en que las plazas comunitarias se localicen en áreas de mayor pertinencia conforme a las condiciones de vulnerabilidad de la población en las regiones.</a:t>
          </a:r>
        </a:p>
        <a:p>
          <a:endParaRPr lang="es-MX" sz="1200" b="0" dirty="0" smtClean="0"/>
        </a:p>
        <a:p>
          <a:endParaRPr lang="es-MX" sz="1200" b="1" dirty="0" smtClean="0"/>
        </a:p>
        <a:p>
          <a:endParaRPr lang="es-MX" sz="1200" dirty="0"/>
        </a:p>
      </dgm:t>
    </dgm:pt>
    <dgm:pt modelId="{7CD5CDFC-37BF-4D64-ADAC-F9CEE9BA834C}" type="sibTrans" cxnId="{1075F1D4-A0FE-4CE2-80BD-12A31094D25F}">
      <dgm:prSet/>
      <dgm:spPr/>
      <dgm:t>
        <a:bodyPr/>
        <a:lstStyle/>
        <a:p>
          <a:endParaRPr lang="es-MX"/>
        </a:p>
      </dgm:t>
    </dgm:pt>
    <dgm:pt modelId="{4C4D826A-0B9E-4B4D-AAC6-AA40808A8931}" type="parTrans" cxnId="{1075F1D4-A0FE-4CE2-80BD-12A31094D25F}">
      <dgm:prSet/>
      <dgm:spPr/>
      <dgm:t>
        <a:bodyPr/>
        <a:lstStyle/>
        <a:p>
          <a:endParaRPr lang="es-MX"/>
        </a:p>
      </dgm:t>
    </dgm:pt>
    <dgm:pt modelId="{A3F3AB82-F13D-45FE-B163-527BBD89057D}" type="pres">
      <dgm:prSet presAssocID="{2FDD2E22-BC9A-435E-9578-FDCB72D144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EE9E144-9109-490B-A9B3-B96F3D90AB7C}" type="pres">
      <dgm:prSet presAssocID="{2B4D5D96-DBEA-48F7-AC5F-9D25E766AF4D}" presName="node" presStyleLbl="node1" presStyleIdx="0" presStyleCnt="4" custScaleX="161241" custScaleY="118641" custLinFactNeighborX="2369" custLinFactNeighborY="2031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B3C928-FE7A-498F-9D4A-D6D49CA63DD3}" type="pres">
      <dgm:prSet presAssocID="{72474D66-F8E9-4C90-999C-5B3D38047B36}" presName="sibTrans" presStyleCnt="0"/>
      <dgm:spPr/>
      <dgm:t>
        <a:bodyPr/>
        <a:lstStyle/>
        <a:p>
          <a:endParaRPr lang="es-ES"/>
        </a:p>
      </dgm:t>
    </dgm:pt>
    <dgm:pt modelId="{F55D138F-A213-4DAC-9DCA-179B60512864}" type="pres">
      <dgm:prSet presAssocID="{A4C7AC6F-BB02-4B46-B2ED-31ECE209A0A5}" presName="node" presStyleLbl="node1" presStyleIdx="1" presStyleCnt="4" custScaleX="124559" custScaleY="148653" custLinFactNeighborX="-4997" custLinFactNeighborY="67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6F59DB-75E6-4562-913F-6D89D36E38E9}" type="pres">
      <dgm:prSet presAssocID="{BA54B792-5CA7-418C-A085-CD6EBC31F2CE}" presName="sibTrans" presStyleCnt="0"/>
      <dgm:spPr/>
      <dgm:t>
        <a:bodyPr/>
        <a:lstStyle/>
        <a:p>
          <a:endParaRPr lang="es-ES"/>
        </a:p>
      </dgm:t>
    </dgm:pt>
    <dgm:pt modelId="{0E329EB2-52F8-480F-8DC0-298907F8BD18}" type="pres">
      <dgm:prSet presAssocID="{7064C2DA-A078-401C-A727-DDD1F86269FB}" presName="node" presStyleLbl="node1" presStyleIdx="2" presStyleCnt="4" custScaleX="124667" custScaleY="148738" custLinFactX="64672" custLinFactNeighborX="100000" custLinFactNeighborY="471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C1C378-4163-4067-A821-4FE6595C3C78}" type="pres">
      <dgm:prSet presAssocID="{7CD5CDFC-37BF-4D64-ADAC-F9CEE9BA834C}" presName="sibTrans" presStyleCnt="0"/>
      <dgm:spPr/>
      <dgm:t>
        <a:bodyPr/>
        <a:lstStyle/>
        <a:p>
          <a:endParaRPr lang="es-ES"/>
        </a:p>
      </dgm:t>
    </dgm:pt>
    <dgm:pt modelId="{5B4A7C2E-CC4E-4783-B29B-23A0B158133C}" type="pres">
      <dgm:prSet presAssocID="{776BFD5C-A619-4B1E-9DA6-4C3C3D166A95}" presName="node" presStyleLbl="node1" presStyleIdx="3" presStyleCnt="4" custScaleX="157989" custScaleY="156514" custLinFactX="-49786" custLinFactNeighborX="-100000" custLinFactNeighborY="19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0B43671-6377-4B0B-96D5-1F3DC4AD37DF}" type="presOf" srcId="{2B4D5D96-DBEA-48F7-AC5F-9D25E766AF4D}" destId="{DEE9E144-9109-490B-A9B3-B96F3D90AB7C}" srcOrd="0" destOrd="0" presId="urn:microsoft.com/office/officeart/2005/8/layout/default#4"/>
    <dgm:cxn modelId="{039EA543-8BFD-42EE-9E4F-BD3B779B19F5}" type="presOf" srcId="{7064C2DA-A078-401C-A727-DDD1F86269FB}" destId="{0E329EB2-52F8-480F-8DC0-298907F8BD18}" srcOrd="0" destOrd="0" presId="urn:microsoft.com/office/officeart/2005/8/layout/default#4"/>
    <dgm:cxn modelId="{2365B9CD-A5F7-4AF6-9535-B39E3CC99ECA}" type="presOf" srcId="{2FDD2E22-BC9A-435E-9578-FDCB72D14473}" destId="{A3F3AB82-F13D-45FE-B163-527BBD89057D}" srcOrd="0" destOrd="0" presId="urn:microsoft.com/office/officeart/2005/8/layout/default#4"/>
    <dgm:cxn modelId="{AC90AFD2-AB29-43C9-8823-39CBDC0B35C1}" type="presOf" srcId="{A4C7AC6F-BB02-4B46-B2ED-31ECE209A0A5}" destId="{F55D138F-A213-4DAC-9DCA-179B60512864}" srcOrd="0" destOrd="0" presId="urn:microsoft.com/office/officeart/2005/8/layout/default#4"/>
    <dgm:cxn modelId="{36B195A8-72BA-4802-B6A3-BB5074DB3612}" type="presOf" srcId="{776BFD5C-A619-4B1E-9DA6-4C3C3D166A95}" destId="{5B4A7C2E-CC4E-4783-B29B-23A0B158133C}" srcOrd="0" destOrd="0" presId="urn:microsoft.com/office/officeart/2005/8/layout/default#4"/>
    <dgm:cxn modelId="{EC625A69-D0B1-4F76-AD1F-9EA3E87A3303}" srcId="{2FDD2E22-BC9A-435E-9578-FDCB72D14473}" destId="{A4C7AC6F-BB02-4B46-B2ED-31ECE209A0A5}" srcOrd="1" destOrd="0" parTransId="{CC8D93FA-175D-430E-A734-D740F3399D2E}" sibTransId="{BA54B792-5CA7-418C-A085-CD6EBC31F2CE}"/>
    <dgm:cxn modelId="{1075F1D4-A0FE-4CE2-80BD-12A31094D25F}" srcId="{2FDD2E22-BC9A-435E-9578-FDCB72D14473}" destId="{7064C2DA-A078-401C-A727-DDD1F86269FB}" srcOrd="2" destOrd="0" parTransId="{4C4D826A-0B9E-4B4D-AAC6-AA40808A8931}" sibTransId="{7CD5CDFC-37BF-4D64-ADAC-F9CEE9BA834C}"/>
    <dgm:cxn modelId="{7FCBAFEF-4E06-4726-9798-E6B01CA49292}" srcId="{2FDD2E22-BC9A-435E-9578-FDCB72D14473}" destId="{2B4D5D96-DBEA-48F7-AC5F-9D25E766AF4D}" srcOrd="0" destOrd="0" parTransId="{56DF9259-6C21-4CC0-A1EC-352502A60CC4}" sibTransId="{72474D66-F8E9-4C90-999C-5B3D38047B36}"/>
    <dgm:cxn modelId="{B788EA2A-54BC-4AE0-AF4F-1499CCE104AD}" srcId="{2FDD2E22-BC9A-435E-9578-FDCB72D14473}" destId="{776BFD5C-A619-4B1E-9DA6-4C3C3D166A95}" srcOrd="3" destOrd="0" parTransId="{F547FF8A-9390-4381-8C91-A257B7E59A98}" sibTransId="{434D30CA-498B-4240-BA39-DA0C16049792}"/>
    <dgm:cxn modelId="{0AAD1775-E148-4B31-A32E-A54F2E5392D9}" type="presParOf" srcId="{A3F3AB82-F13D-45FE-B163-527BBD89057D}" destId="{DEE9E144-9109-490B-A9B3-B96F3D90AB7C}" srcOrd="0" destOrd="0" presId="urn:microsoft.com/office/officeart/2005/8/layout/default#4"/>
    <dgm:cxn modelId="{DC6B3C9E-FAF4-4EB0-86F6-1400599ADA6B}" type="presParOf" srcId="{A3F3AB82-F13D-45FE-B163-527BBD89057D}" destId="{9CB3C928-FE7A-498F-9D4A-D6D49CA63DD3}" srcOrd="1" destOrd="0" presId="urn:microsoft.com/office/officeart/2005/8/layout/default#4"/>
    <dgm:cxn modelId="{D30CB712-78E5-478D-AB26-5C74D65ED07F}" type="presParOf" srcId="{A3F3AB82-F13D-45FE-B163-527BBD89057D}" destId="{F55D138F-A213-4DAC-9DCA-179B60512864}" srcOrd="2" destOrd="0" presId="urn:microsoft.com/office/officeart/2005/8/layout/default#4"/>
    <dgm:cxn modelId="{E2F82BD7-CE81-473A-99E4-AA6E722D9CB7}" type="presParOf" srcId="{A3F3AB82-F13D-45FE-B163-527BBD89057D}" destId="{516F59DB-75E6-4562-913F-6D89D36E38E9}" srcOrd="3" destOrd="0" presId="urn:microsoft.com/office/officeart/2005/8/layout/default#4"/>
    <dgm:cxn modelId="{C883EED1-0EDE-4BD7-987B-ECD0112D6F60}" type="presParOf" srcId="{A3F3AB82-F13D-45FE-B163-527BBD89057D}" destId="{0E329EB2-52F8-480F-8DC0-298907F8BD18}" srcOrd="4" destOrd="0" presId="urn:microsoft.com/office/officeart/2005/8/layout/default#4"/>
    <dgm:cxn modelId="{4B127CA2-48A3-4E40-9D2B-0E6369ECB8F0}" type="presParOf" srcId="{A3F3AB82-F13D-45FE-B163-527BBD89057D}" destId="{E2C1C378-4163-4067-A821-4FE6595C3C78}" srcOrd="5" destOrd="0" presId="urn:microsoft.com/office/officeart/2005/8/layout/default#4"/>
    <dgm:cxn modelId="{22DB4F43-C2BF-42C4-9204-C76A9F700736}" type="presParOf" srcId="{A3F3AB82-F13D-45FE-B163-527BBD89057D}" destId="{5B4A7C2E-CC4E-4783-B29B-23A0B158133C}" srcOrd="6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6EC499C-9459-4D02-838B-9C8A9D08A3D5}" type="doc">
      <dgm:prSet loTypeId="urn:microsoft.com/office/officeart/2005/8/layout/default#5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7B9BF23B-B95E-4141-A8D6-DE16879AA67E}">
      <dgm:prSet/>
      <dgm:spPr/>
      <dgm:t>
        <a:bodyPr/>
        <a:lstStyle/>
        <a:p>
          <a:r>
            <a:rPr lang="es-MX" dirty="0" smtClean="0"/>
            <a:t>Sería pertinente una dirección que se dedique exclusivamente a la operación y administración del Fondo en interdependencia con las que ya lo hacen para optimizar la operación del FAETA.</a:t>
          </a:r>
          <a:endParaRPr lang="es-MX" dirty="0"/>
        </a:p>
      </dgm:t>
    </dgm:pt>
    <dgm:pt modelId="{4B9B33EC-5AD8-474F-A805-197346E0C0F1}" type="parTrans" cxnId="{E0E8414C-3D2E-4206-B7C9-9DBE45D9FA03}">
      <dgm:prSet/>
      <dgm:spPr/>
      <dgm:t>
        <a:bodyPr/>
        <a:lstStyle/>
        <a:p>
          <a:endParaRPr lang="es-MX"/>
        </a:p>
      </dgm:t>
    </dgm:pt>
    <dgm:pt modelId="{B03CA863-DF24-41EE-8B8D-33246D193D72}" type="sibTrans" cxnId="{E0E8414C-3D2E-4206-B7C9-9DBE45D9FA03}">
      <dgm:prSet/>
      <dgm:spPr/>
      <dgm:t>
        <a:bodyPr/>
        <a:lstStyle/>
        <a:p>
          <a:endParaRPr lang="es-MX"/>
        </a:p>
      </dgm:t>
    </dgm:pt>
    <dgm:pt modelId="{072B5350-059E-4E91-A82B-0BDD9EE54684}">
      <dgm:prSet/>
      <dgm:spPr/>
      <dgm:t>
        <a:bodyPr/>
        <a:lstStyle/>
        <a:p>
          <a:r>
            <a:rPr lang="es-MX" dirty="0" smtClean="0"/>
            <a:t>La optimización en la vinculación con proyectos estatales podría presentarse a través de un mapeo exhaustivo de programas con los cuales el INEEA podría firmar convenios de colaboración interinstitucional.</a:t>
          </a:r>
          <a:endParaRPr lang="es-MX" dirty="0"/>
        </a:p>
      </dgm:t>
    </dgm:pt>
    <dgm:pt modelId="{46F94A34-33CE-46BF-A809-E1AE2160F87C}" type="parTrans" cxnId="{9DCEBD87-2C5F-4FBF-BFB0-BD55A097196E}">
      <dgm:prSet/>
      <dgm:spPr/>
      <dgm:t>
        <a:bodyPr/>
        <a:lstStyle/>
        <a:p>
          <a:endParaRPr lang="es-MX"/>
        </a:p>
      </dgm:t>
    </dgm:pt>
    <dgm:pt modelId="{EB4A88C8-00F3-42B0-9886-494E8B618BA6}" type="sibTrans" cxnId="{9DCEBD87-2C5F-4FBF-BFB0-BD55A097196E}">
      <dgm:prSet/>
      <dgm:spPr/>
      <dgm:t>
        <a:bodyPr/>
        <a:lstStyle/>
        <a:p>
          <a:endParaRPr lang="es-MX"/>
        </a:p>
      </dgm:t>
    </dgm:pt>
    <dgm:pt modelId="{D9D4FD94-8B65-4C0E-8749-02C035110749}">
      <dgm:prSet/>
      <dgm:spPr/>
      <dgm:t>
        <a:bodyPr/>
        <a:lstStyle/>
        <a:p>
          <a:r>
            <a:rPr lang="es-MX" dirty="0" smtClean="0"/>
            <a:t>El desarrollo de estos criterios permitiría identificar y cuantificar los costos de operación y de servicios por actividades de los componentes de manera más eficaz. </a:t>
          </a:r>
          <a:endParaRPr lang="es-MX" dirty="0"/>
        </a:p>
      </dgm:t>
    </dgm:pt>
    <dgm:pt modelId="{C17F2FE4-AADC-4877-871D-7F0D16FC64A4}" type="parTrans" cxnId="{FA5A7BE8-16CD-4986-AFEE-9491B74BF73D}">
      <dgm:prSet/>
      <dgm:spPr/>
      <dgm:t>
        <a:bodyPr/>
        <a:lstStyle/>
        <a:p>
          <a:endParaRPr lang="es-MX"/>
        </a:p>
      </dgm:t>
    </dgm:pt>
    <dgm:pt modelId="{E0E0EF8C-A896-49B9-9C71-76C6D97E5A81}" type="sibTrans" cxnId="{FA5A7BE8-16CD-4986-AFEE-9491B74BF73D}">
      <dgm:prSet/>
      <dgm:spPr/>
      <dgm:t>
        <a:bodyPr/>
        <a:lstStyle/>
        <a:p>
          <a:endParaRPr lang="es-MX"/>
        </a:p>
      </dgm:t>
    </dgm:pt>
    <dgm:pt modelId="{0329E60A-A3F5-4604-8648-17CE4821BEE1}">
      <dgm:prSet/>
      <dgm:spPr/>
      <dgm:t>
        <a:bodyPr/>
        <a:lstStyle/>
        <a:p>
          <a:r>
            <a:rPr lang="es-MX" dirty="0" smtClean="0"/>
            <a:t>Es necesario desarrollar criterios de priorización y focalización  respecto al destino del gasto para asegurar que la administración y operación se dirijan al cumplimiento del Propósito y sus componentes.</a:t>
          </a:r>
          <a:endParaRPr lang="es-MX" dirty="0"/>
        </a:p>
      </dgm:t>
    </dgm:pt>
    <dgm:pt modelId="{E78C06EA-51C2-4F81-AC33-20DFE6463A41}" type="parTrans" cxnId="{8CB294E8-BC9B-495B-9309-90D9DE65D246}">
      <dgm:prSet/>
      <dgm:spPr/>
      <dgm:t>
        <a:bodyPr/>
        <a:lstStyle/>
        <a:p>
          <a:endParaRPr lang="es-MX"/>
        </a:p>
      </dgm:t>
    </dgm:pt>
    <dgm:pt modelId="{C3525009-C926-4BAE-8226-AEC36012987E}" type="sibTrans" cxnId="{8CB294E8-BC9B-495B-9309-90D9DE65D246}">
      <dgm:prSet/>
      <dgm:spPr/>
      <dgm:t>
        <a:bodyPr/>
        <a:lstStyle/>
        <a:p>
          <a:endParaRPr lang="es-MX"/>
        </a:p>
      </dgm:t>
    </dgm:pt>
    <dgm:pt modelId="{E7AC6EB2-5600-4173-9342-ACE782C29E03}" type="pres">
      <dgm:prSet presAssocID="{46EC499C-9459-4D02-838B-9C8A9D08A3D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FF736D6-E19A-4B28-9DDE-97D4FCB9F287}" type="pres">
      <dgm:prSet presAssocID="{0329E60A-A3F5-4604-8648-17CE4821BEE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201053-80C5-48BD-91DB-242A607074B0}" type="pres">
      <dgm:prSet presAssocID="{C3525009-C926-4BAE-8226-AEC36012987E}" presName="sibTrans" presStyleCnt="0"/>
      <dgm:spPr/>
      <dgm:t>
        <a:bodyPr/>
        <a:lstStyle/>
        <a:p>
          <a:endParaRPr lang="es-ES"/>
        </a:p>
      </dgm:t>
    </dgm:pt>
    <dgm:pt modelId="{C145CD1C-1776-48CF-A9D1-4E39F2004B7E}" type="pres">
      <dgm:prSet presAssocID="{D9D4FD94-8B65-4C0E-8749-02C03511074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DE22C5-6603-4A05-897F-6415594373D5}" type="pres">
      <dgm:prSet presAssocID="{E0E0EF8C-A896-49B9-9C71-76C6D97E5A81}" presName="sibTrans" presStyleCnt="0"/>
      <dgm:spPr/>
      <dgm:t>
        <a:bodyPr/>
        <a:lstStyle/>
        <a:p>
          <a:endParaRPr lang="es-ES"/>
        </a:p>
      </dgm:t>
    </dgm:pt>
    <dgm:pt modelId="{EF9338FF-D8EE-4BFB-9FB2-51972B372C48}" type="pres">
      <dgm:prSet presAssocID="{072B5350-059E-4E91-A82B-0BDD9EE5468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E26D889-3143-46EF-9375-D6FF0B10FE5C}" type="pres">
      <dgm:prSet presAssocID="{EB4A88C8-00F3-42B0-9886-494E8B618BA6}" presName="sibTrans" presStyleCnt="0"/>
      <dgm:spPr/>
      <dgm:t>
        <a:bodyPr/>
        <a:lstStyle/>
        <a:p>
          <a:endParaRPr lang="es-ES"/>
        </a:p>
      </dgm:t>
    </dgm:pt>
    <dgm:pt modelId="{CE381290-48DB-4E19-9D36-A9DCA591C8FE}" type="pres">
      <dgm:prSet presAssocID="{7B9BF23B-B95E-4141-A8D6-DE16879AA67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E540C5B-E353-4431-8296-9489C1E2BC4E}" type="presOf" srcId="{072B5350-059E-4E91-A82B-0BDD9EE54684}" destId="{EF9338FF-D8EE-4BFB-9FB2-51972B372C48}" srcOrd="0" destOrd="0" presId="urn:microsoft.com/office/officeart/2005/8/layout/default#5"/>
    <dgm:cxn modelId="{CFDC2C62-288B-4F29-89F9-9298787A9AD3}" type="presOf" srcId="{0329E60A-A3F5-4604-8648-17CE4821BEE1}" destId="{2FF736D6-E19A-4B28-9DDE-97D4FCB9F287}" srcOrd="0" destOrd="0" presId="urn:microsoft.com/office/officeart/2005/8/layout/default#5"/>
    <dgm:cxn modelId="{62CCDEED-47A7-45BD-A7E6-32C118ED705D}" type="presOf" srcId="{7B9BF23B-B95E-4141-A8D6-DE16879AA67E}" destId="{CE381290-48DB-4E19-9D36-A9DCA591C8FE}" srcOrd="0" destOrd="0" presId="urn:microsoft.com/office/officeart/2005/8/layout/default#5"/>
    <dgm:cxn modelId="{8CB294E8-BC9B-495B-9309-90D9DE65D246}" srcId="{46EC499C-9459-4D02-838B-9C8A9D08A3D5}" destId="{0329E60A-A3F5-4604-8648-17CE4821BEE1}" srcOrd="0" destOrd="0" parTransId="{E78C06EA-51C2-4F81-AC33-20DFE6463A41}" sibTransId="{C3525009-C926-4BAE-8226-AEC36012987E}"/>
    <dgm:cxn modelId="{FA5A7BE8-16CD-4986-AFEE-9491B74BF73D}" srcId="{46EC499C-9459-4D02-838B-9C8A9D08A3D5}" destId="{D9D4FD94-8B65-4C0E-8749-02C035110749}" srcOrd="1" destOrd="0" parTransId="{C17F2FE4-AADC-4877-871D-7F0D16FC64A4}" sibTransId="{E0E0EF8C-A896-49B9-9C71-76C6D97E5A81}"/>
    <dgm:cxn modelId="{30B5E318-1AC4-4AE9-A8F4-007A931EB9A0}" type="presOf" srcId="{46EC499C-9459-4D02-838B-9C8A9D08A3D5}" destId="{E7AC6EB2-5600-4173-9342-ACE782C29E03}" srcOrd="0" destOrd="0" presId="urn:microsoft.com/office/officeart/2005/8/layout/default#5"/>
    <dgm:cxn modelId="{E0E8414C-3D2E-4206-B7C9-9DBE45D9FA03}" srcId="{46EC499C-9459-4D02-838B-9C8A9D08A3D5}" destId="{7B9BF23B-B95E-4141-A8D6-DE16879AA67E}" srcOrd="3" destOrd="0" parTransId="{4B9B33EC-5AD8-474F-A805-197346E0C0F1}" sibTransId="{B03CA863-DF24-41EE-8B8D-33246D193D72}"/>
    <dgm:cxn modelId="{60658014-CD47-4773-8DFE-8B28AB338AAA}" type="presOf" srcId="{D9D4FD94-8B65-4C0E-8749-02C035110749}" destId="{C145CD1C-1776-48CF-A9D1-4E39F2004B7E}" srcOrd="0" destOrd="0" presId="urn:microsoft.com/office/officeart/2005/8/layout/default#5"/>
    <dgm:cxn modelId="{9DCEBD87-2C5F-4FBF-BFB0-BD55A097196E}" srcId="{46EC499C-9459-4D02-838B-9C8A9D08A3D5}" destId="{072B5350-059E-4E91-A82B-0BDD9EE54684}" srcOrd="2" destOrd="0" parTransId="{46F94A34-33CE-46BF-A809-E1AE2160F87C}" sibTransId="{EB4A88C8-00F3-42B0-9886-494E8B618BA6}"/>
    <dgm:cxn modelId="{0A4F5D60-16C3-47DD-9FF5-D2B8958C83BF}" type="presParOf" srcId="{E7AC6EB2-5600-4173-9342-ACE782C29E03}" destId="{2FF736D6-E19A-4B28-9DDE-97D4FCB9F287}" srcOrd="0" destOrd="0" presId="urn:microsoft.com/office/officeart/2005/8/layout/default#5"/>
    <dgm:cxn modelId="{B6860D61-BDF0-4334-98D5-3FF56212E666}" type="presParOf" srcId="{E7AC6EB2-5600-4173-9342-ACE782C29E03}" destId="{77201053-80C5-48BD-91DB-242A607074B0}" srcOrd="1" destOrd="0" presId="urn:microsoft.com/office/officeart/2005/8/layout/default#5"/>
    <dgm:cxn modelId="{A675F4FD-BE96-42E0-B22E-C5AB60D3B049}" type="presParOf" srcId="{E7AC6EB2-5600-4173-9342-ACE782C29E03}" destId="{C145CD1C-1776-48CF-A9D1-4E39F2004B7E}" srcOrd="2" destOrd="0" presId="urn:microsoft.com/office/officeart/2005/8/layout/default#5"/>
    <dgm:cxn modelId="{E2C1EEB7-700B-4CB2-B193-3123C3E627A5}" type="presParOf" srcId="{E7AC6EB2-5600-4173-9342-ACE782C29E03}" destId="{BFDE22C5-6603-4A05-897F-6415594373D5}" srcOrd="3" destOrd="0" presId="urn:microsoft.com/office/officeart/2005/8/layout/default#5"/>
    <dgm:cxn modelId="{A227C780-5DA0-4A0B-B7FE-3067362973FD}" type="presParOf" srcId="{E7AC6EB2-5600-4173-9342-ACE782C29E03}" destId="{EF9338FF-D8EE-4BFB-9FB2-51972B372C48}" srcOrd="4" destOrd="0" presId="urn:microsoft.com/office/officeart/2005/8/layout/default#5"/>
    <dgm:cxn modelId="{2D601E39-8942-4622-B833-0F7FF29F056B}" type="presParOf" srcId="{E7AC6EB2-5600-4173-9342-ACE782C29E03}" destId="{7E26D889-3143-46EF-9375-D6FF0B10FE5C}" srcOrd="5" destOrd="0" presId="urn:microsoft.com/office/officeart/2005/8/layout/default#5"/>
    <dgm:cxn modelId="{D631B1F6-AB51-496D-93E6-4E7AD005C37C}" type="presParOf" srcId="{E7AC6EB2-5600-4173-9342-ACE782C29E03}" destId="{CE381290-48DB-4E19-9D36-A9DCA591C8FE}" srcOrd="6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34267C6-7EF9-4B48-BBA2-1DAC81A3DC7E}" type="doc">
      <dgm:prSet loTypeId="urn:microsoft.com/office/officeart/2005/8/layout/default#6" loCatId="list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125ADD62-4E6F-4169-9736-EBD0956FC7B6}">
      <dgm:prSet phldrT="[Texto]" custT="1"/>
      <dgm:spPr/>
      <dgm:t>
        <a:bodyPr/>
        <a:lstStyle/>
        <a:p>
          <a:r>
            <a:rPr lang="es-MX" sz="1600" dirty="0" smtClean="0"/>
            <a:t>Es importante la armonización de las MIR presentadas, es decir que estas coincidan a nivel de fin y propósito.</a:t>
          </a:r>
          <a:endParaRPr lang="es-MX" sz="1600" dirty="0"/>
        </a:p>
      </dgm:t>
    </dgm:pt>
    <dgm:pt modelId="{138CD5FF-8066-4058-8077-9152AF20FAD3}" type="parTrans" cxnId="{C25B5CD1-315B-433F-AA25-17F50ED702A1}">
      <dgm:prSet/>
      <dgm:spPr/>
      <dgm:t>
        <a:bodyPr/>
        <a:lstStyle/>
        <a:p>
          <a:endParaRPr lang="es-MX"/>
        </a:p>
      </dgm:t>
    </dgm:pt>
    <dgm:pt modelId="{272C2F67-2577-4B7D-9F2B-BE685CD3C09D}" type="sibTrans" cxnId="{C25B5CD1-315B-433F-AA25-17F50ED702A1}">
      <dgm:prSet/>
      <dgm:spPr/>
      <dgm:t>
        <a:bodyPr/>
        <a:lstStyle/>
        <a:p>
          <a:endParaRPr lang="es-MX"/>
        </a:p>
      </dgm:t>
    </dgm:pt>
    <dgm:pt modelId="{058C8B2A-8FDA-4B0B-9C06-56E7229C6175}">
      <dgm:prSet phldrT="[Texto]" custT="1"/>
      <dgm:spPr/>
      <dgm:t>
        <a:bodyPr/>
        <a:lstStyle/>
        <a:p>
          <a:r>
            <a:rPr lang="es-MX" sz="1600" dirty="0" smtClean="0"/>
            <a:t>Estrategia general que proponemos para detallar los componentes:</a:t>
          </a:r>
        </a:p>
        <a:p>
          <a:r>
            <a:rPr lang="es-MX" sz="1600" b="1" dirty="0" smtClean="0"/>
            <a:t>Desarrollar el árbol del problema y el árbol de objetivos .</a:t>
          </a:r>
          <a:endParaRPr lang="es-MX" sz="1600" b="1" dirty="0"/>
        </a:p>
      </dgm:t>
    </dgm:pt>
    <dgm:pt modelId="{195049C9-3A3E-459A-A68D-EECE5DBB4D4B}" type="parTrans" cxnId="{3B7A2333-AFDD-4804-ACD9-5014E7409215}">
      <dgm:prSet/>
      <dgm:spPr/>
      <dgm:t>
        <a:bodyPr/>
        <a:lstStyle/>
        <a:p>
          <a:endParaRPr lang="es-MX"/>
        </a:p>
      </dgm:t>
    </dgm:pt>
    <dgm:pt modelId="{3506D903-BBE7-4B5A-92B0-4F3F4DC6BA5A}" type="sibTrans" cxnId="{3B7A2333-AFDD-4804-ACD9-5014E7409215}">
      <dgm:prSet/>
      <dgm:spPr/>
      <dgm:t>
        <a:bodyPr/>
        <a:lstStyle/>
        <a:p>
          <a:endParaRPr lang="es-MX"/>
        </a:p>
      </dgm:t>
    </dgm:pt>
    <dgm:pt modelId="{08A5CCBC-8A0B-4BA2-BB53-95E30445416F}">
      <dgm:prSet custT="1"/>
      <dgm:spPr/>
      <dgm:t>
        <a:bodyPr/>
        <a:lstStyle/>
        <a:p>
          <a:r>
            <a:rPr lang="es-MX" sz="1600" dirty="0" smtClean="0"/>
            <a:t>Jóvenes en edad de cursar bachillerato adquieren los conocimientos, habilidades, actitudes y valores necesarios para su fácil inserción a los sectores educativo, productivo y social, mediante una educación tecnológica competitiva basada en competencias.</a:t>
          </a:r>
          <a:endParaRPr lang="es-MX" sz="1600" dirty="0"/>
        </a:p>
      </dgm:t>
    </dgm:pt>
    <dgm:pt modelId="{9177D982-4DA7-4168-9851-4A3A10749EEE}" type="parTrans" cxnId="{DD712C12-7E07-41BB-B327-E5096045A513}">
      <dgm:prSet/>
      <dgm:spPr/>
      <dgm:t>
        <a:bodyPr/>
        <a:lstStyle/>
        <a:p>
          <a:endParaRPr lang="es-MX"/>
        </a:p>
      </dgm:t>
    </dgm:pt>
    <dgm:pt modelId="{841190E1-B700-47B4-BE49-CBF5B2C90970}" type="sibTrans" cxnId="{DD712C12-7E07-41BB-B327-E5096045A513}">
      <dgm:prSet/>
      <dgm:spPr/>
      <dgm:t>
        <a:bodyPr/>
        <a:lstStyle/>
        <a:p>
          <a:endParaRPr lang="es-MX"/>
        </a:p>
      </dgm:t>
    </dgm:pt>
    <dgm:pt modelId="{C7C59FA1-46FB-43CF-B13C-F021BAD0DEB5}">
      <dgm:prSet custT="1"/>
      <dgm:spPr/>
      <dgm:t>
        <a:bodyPr/>
        <a:lstStyle/>
        <a:p>
          <a:r>
            <a:rPr lang="es-MX" sz="1600" dirty="0" smtClean="0"/>
            <a:t>Es de gran importancia detallar componentes de acuerdo a los diversos servicios educativos que conforman la educación tecnológica desde el enfoque de competencias. A cada componente debe corresponder un grupo de actividades que reflejen las principales acciones que se emprenden con los recursos del Fondo.</a:t>
          </a:r>
          <a:endParaRPr lang="es-MX" sz="1600" dirty="0"/>
        </a:p>
      </dgm:t>
    </dgm:pt>
    <dgm:pt modelId="{090B213A-F2E0-4923-A540-00FE285982E1}" type="parTrans" cxnId="{488512EA-8AA9-4435-AA15-2AE734CBE267}">
      <dgm:prSet/>
      <dgm:spPr/>
      <dgm:t>
        <a:bodyPr/>
        <a:lstStyle/>
        <a:p>
          <a:endParaRPr lang="es-MX"/>
        </a:p>
      </dgm:t>
    </dgm:pt>
    <dgm:pt modelId="{CF923EBC-31E8-4A97-8555-7B5B4AFB3444}" type="sibTrans" cxnId="{488512EA-8AA9-4435-AA15-2AE734CBE267}">
      <dgm:prSet/>
      <dgm:spPr/>
      <dgm:t>
        <a:bodyPr/>
        <a:lstStyle/>
        <a:p>
          <a:endParaRPr lang="es-MX"/>
        </a:p>
      </dgm:t>
    </dgm:pt>
    <dgm:pt modelId="{453B415F-DA73-41F1-B9C3-07814DB2039D}">
      <dgm:prSet custT="1"/>
      <dgm:spPr/>
      <dgm:t>
        <a:bodyPr/>
        <a:lstStyle/>
        <a:p>
          <a:r>
            <a:rPr lang="es-MX" sz="1600" dirty="0" smtClean="0"/>
            <a:t>Fortalecer la calidad y pertinencia de la educación media superior y formación para el trabajo a fin de que contribuyan al desarrollo de México.</a:t>
          </a:r>
        </a:p>
      </dgm:t>
    </dgm:pt>
    <dgm:pt modelId="{8910CC31-0AE7-4995-828F-076223ED6683}" type="parTrans" cxnId="{DB072A0A-A199-4705-9DC0-60BB89BFBD12}">
      <dgm:prSet/>
      <dgm:spPr/>
      <dgm:t>
        <a:bodyPr/>
        <a:lstStyle/>
        <a:p>
          <a:endParaRPr lang="es-MX"/>
        </a:p>
      </dgm:t>
    </dgm:pt>
    <dgm:pt modelId="{FFFA750C-57F1-4043-9185-C2D100A94A54}" type="sibTrans" cxnId="{DB072A0A-A199-4705-9DC0-60BB89BFBD12}">
      <dgm:prSet/>
      <dgm:spPr/>
      <dgm:t>
        <a:bodyPr/>
        <a:lstStyle/>
        <a:p>
          <a:endParaRPr lang="es-MX"/>
        </a:p>
      </dgm:t>
    </dgm:pt>
    <dgm:pt modelId="{E65D46DE-D029-462B-BAE9-AB683FB434A9}" type="pres">
      <dgm:prSet presAssocID="{D34267C6-7EF9-4B48-BBA2-1DAC81A3DC7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C5A030F-868C-439C-AFF3-3AAD421699E3}" type="pres">
      <dgm:prSet presAssocID="{125ADD62-4E6F-4169-9736-EBD0956FC7B6}" presName="node" presStyleLbl="node1" presStyleIdx="0" presStyleCnt="5" custScaleY="115761" custLinFactX="43194" custLinFactNeighborX="100000" custLinFactNeighborY="-6262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091794-7B22-4DFF-B0DE-068E2D1F004E}" type="pres">
      <dgm:prSet presAssocID="{272C2F67-2577-4B7D-9F2B-BE685CD3C09D}" presName="sibTrans" presStyleCnt="0"/>
      <dgm:spPr/>
      <dgm:t>
        <a:bodyPr/>
        <a:lstStyle/>
        <a:p>
          <a:endParaRPr lang="es-ES"/>
        </a:p>
      </dgm:t>
    </dgm:pt>
    <dgm:pt modelId="{889F1A7B-3B49-4052-9CAF-A344CFF8EEB3}" type="pres">
      <dgm:prSet presAssocID="{453B415F-DA73-41F1-B9C3-07814DB2039D}" presName="node" presStyleLbl="node1" presStyleIdx="1" presStyleCnt="5" custScaleY="121220" custLinFactX="15949" custLinFactNeighborX="100000" custLinFactNeighborY="8068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6DB53E-5FBA-44D7-83C5-61ABCEAF7804}" type="pres">
      <dgm:prSet presAssocID="{FFFA750C-57F1-4043-9185-C2D100A94A54}" presName="sibTrans" presStyleCnt="0"/>
      <dgm:spPr/>
    </dgm:pt>
    <dgm:pt modelId="{DECFA4FC-53A2-4193-9A4C-3888C7542EB3}" type="pres">
      <dgm:prSet presAssocID="{08A5CCBC-8A0B-4BA2-BB53-95E30445416F}" presName="node" presStyleLbl="node1" presStyleIdx="2" presStyleCnt="5" custScaleX="143692" custScaleY="134574" custLinFactX="-85025" custLinFactNeighborX="-100000" custLinFactNeighborY="7144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96A591-B6F5-4EFC-BD00-D2DD9556AA40}" type="pres">
      <dgm:prSet presAssocID="{841190E1-B700-47B4-BE49-CBF5B2C90970}" presName="sibTrans" presStyleCnt="0"/>
      <dgm:spPr/>
      <dgm:t>
        <a:bodyPr/>
        <a:lstStyle/>
        <a:p>
          <a:endParaRPr lang="es-ES"/>
        </a:p>
      </dgm:t>
    </dgm:pt>
    <dgm:pt modelId="{03589E11-3CCA-45BE-8A87-F31B0AF125E5}" type="pres">
      <dgm:prSet presAssocID="{058C8B2A-8FDA-4B0B-9C06-56E7229C6175}" presName="node" presStyleLbl="node1" presStyleIdx="3" presStyleCnt="5" custScaleY="144997" custLinFactX="100000" custLinFactNeighborX="100216" custLinFactNeighborY="7532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B1172C-A2F6-4A7C-B661-42036D45B7EE}" type="pres">
      <dgm:prSet presAssocID="{3506D903-BBE7-4B5A-92B0-4F3F4DC6BA5A}" presName="sibTrans" presStyleCnt="0"/>
      <dgm:spPr/>
      <dgm:t>
        <a:bodyPr/>
        <a:lstStyle/>
        <a:p>
          <a:endParaRPr lang="es-ES"/>
        </a:p>
      </dgm:t>
    </dgm:pt>
    <dgm:pt modelId="{44BE0166-2554-44B2-B521-9E8684E0AD0A}" type="pres">
      <dgm:prSet presAssocID="{C7C59FA1-46FB-43CF-B13C-F021BAD0DEB5}" presName="node" presStyleLbl="node1" presStyleIdx="4" presStyleCnt="5" custScaleX="189493" custScaleY="145497" custLinFactX="-16673" custLinFactNeighborX="-100000" custLinFactNeighborY="634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59F359E-E865-4875-86EB-479C238B6BDA}" type="presOf" srcId="{125ADD62-4E6F-4169-9736-EBD0956FC7B6}" destId="{9C5A030F-868C-439C-AFF3-3AAD421699E3}" srcOrd="0" destOrd="0" presId="urn:microsoft.com/office/officeart/2005/8/layout/default#6"/>
    <dgm:cxn modelId="{97AF0489-86AC-4E47-9F5A-7F450FD4CC11}" type="presOf" srcId="{C7C59FA1-46FB-43CF-B13C-F021BAD0DEB5}" destId="{44BE0166-2554-44B2-B521-9E8684E0AD0A}" srcOrd="0" destOrd="0" presId="urn:microsoft.com/office/officeart/2005/8/layout/default#6"/>
    <dgm:cxn modelId="{DB072A0A-A199-4705-9DC0-60BB89BFBD12}" srcId="{D34267C6-7EF9-4B48-BBA2-1DAC81A3DC7E}" destId="{453B415F-DA73-41F1-B9C3-07814DB2039D}" srcOrd="1" destOrd="0" parTransId="{8910CC31-0AE7-4995-828F-076223ED6683}" sibTransId="{FFFA750C-57F1-4043-9185-C2D100A94A54}"/>
    <dgm:cxn modelId="{EC2AF9AF-874B-4F77-8D8C-9F6928C00B40}" type="presOf" srcId="{453B415F-DA73-41F1-B9C3-07814DB2039D}" destId="{889F1A7B-3B49-4052-9CAF-A344CFF8EEB3}" srcOrd="0" destOrd="0" presId="urn:microsoft.com/office/officeart/2005/8/layout/default#6"/>
    <dgm:cxn modelId="{488512EA-8AA9-4435-AA15-2AE734CBE267}" srcId="{D34267C6-7EF9-4B48-BBA2-1DAC81A3DC7E}" destId="{C7C59FA1-46FB-43CF-B13C-F021BAD0DEB5}" srcOrd="4" destOrd="0" parTransId="{090B213A-F2E0-4923-A540-00FE285982E1}" sibTransId="{CF923EBC-31E8-4A97-8555-7B5B4AFB3444}"/>
    <dgm:cxn modelId="{174021C4-3539-4084-86E3-64CE587C8EB0}" type="presOf" srcId="{08A5CCBC-8A0B-4BA2-BB53-95E30445416F}" destId="{DECFA4FC-53A2-4193-9A4C-3888C7542EB3}" srcOrd="0" destOrd="0" presId="urn:microsoft.com/office/officeart/2005/8/layout/default#6"/>
    <dgm:cxn modelId="{DD712C12-7E07-41BB-B327-E5096045A513}" srcId="{D34267C6-7EF9-4B48-BBA2-1DAC81A3DC7E}" destId="{08A5CCBC-8A0B-4BA2-BB53-95E30445416F}" srcOrd="2" destOrd="0" parTransId="{9177D982-4DA7-4168-9851-4A3A10749EEE}" sibTransId="{841190E1-B700-47B4-BE49-CBF5B2C90970}"/>
    <dgm:cxn modelId="{93122764-C2E4-42B1-80D6-BCC1E6DB7972}" type="presOf" srcId="{D34267C6-7EF9-4B48-BBA2-1DAC81A3DC7E}" destId="{E65D46DE-D029-462B-BAE9-AB683FB434A9}" srcOrd="0" destOrd="0" presId="urn:microsoft.com/office/officeart/2005/8/layout/default#6"/>
    <dgm:cxn modelId="{3B7A2333-AFDD-4804-ACD9-5014E7409215}" srcId="{D34267C6-7EF9-4B48-BBA2-1DAC81A3DC7E}" destId="{058C8B2A-8FDA-4B0B-9C06-56E7229C6175}" srcOrd="3" destOrd="0" parTransId="{195049C9-3A3E-459A-A68D-EECE5DBB4D4B}" sibTransId="{3506D903-BBE7-4B5A-92B0-4F3F4DC6BA5A}"/>
    <dgm:cxn modelId="{11E9A051-7F63-4F8F-B7BC-DD2BEF3F3946}" type="presOf" srcId="{058C8B2A-8FDA-4B0B-9C06-56E7229C6175}" destId="{03589E11-3CCA-45BE-8A87-F31B0AF125E5}" srcOrd="0" destOrd="0" presId="urn:microsoft.com/office/officeart/2005/8/layout/default#6"/>
    <dgm:cxn modelId="{C25B5CD1-315B-433F-AA25-17F50ED702A1}" srcId="{D34267C6-7EF9-4B48-BBA2-1DAC81A3DC7E}" destId="{125ADD62-4E6F-4169-9736-EBD0956FC7B6}" srcOrd="0" destOrd="0" parTransId="{138CD5FF-8066-4058-8077-9152AF20FAD3}" sibTransId="{272C2F67-2577-4B7D-9F2B-BE685CD3C09D}"/>
    <dgm:cxn modelId="{501270FD-A076-41C7-89F7-D43A0B0C8961}" type="presParOf" srcId="{E65D46DE-D029-462B-BAE9-AB683FB434A9}" destId="{9C5A030F-868C-439C-AFF3-3AAD421699E3}" srcOrd="0" destOrd="0" presId="urn:microsoft.com/office/officeart/2005/8/layout/default#6"/>
    <dgm:cxn modelId="{2FCB175D-8ACA-4A26-83CB-008D56611A2A}" type="presParOf" srcId="{E65D46DE-D029-462B-BAE9-AB683FB434A9}" destId="{7B091794-7B22-4DFF-B0DE-068E2D1F004E}" srcOrd="1" destOrd="0" presId="urn:microsoft.com/office/officeart/2005/8/layout/default#6"/>
    <dgm:cxn modelId="{D6AE9601-73CF-463B-9083-B9FBA0D56AA8}" type="presParOf" srcId="{E65D46DE-D029-462B-BAE9-AB683FB434A9}" destId="{889F1A7B-3B49-4052-9CAF-A344CFF8EEB3}" srcOrd="2" destOrd="0" presId="urn:microsoft.com/office/officeart/2005/8/layout/default#6"/>
    <dgm:cxn modelId="{243C6D73-3EF4-4D5B-93BF-651801620272}" type="presParOf" srcId="{E65D46DE-D029-462B-BAE9-AB683FB434A9}" destId="{296DB53E-5FBA-44D7-83C5-61ABCEAF7804}" srcOrd="3" destOrd="0" presId="urn:microsoft.com/office/officeart/2005/8/layout/default#6"/>
    <dgm:cxn modelId="{17660334-990D-4D64-84AA-87690EF6FB3C}" type="presParOf" srcId="{E65D46DE-D029-462B-BAE9-AB683FB434A9}" destId="{DECFA4FC-53A2-4193-9A4C-3888C7542EB3}" srcOrd="4" destOrd="0" presId="urn:microsoft.com/office/officeart/2005/8/layout/default#6"/>
    <dgm:cxn modelId="{E8ED53BE-56B1-464A-A37C-7027246B83CB}" type="presParOf" srcId="{E65D46DE-D029-462B-BAE9-AB683FB434A9}" destId="{B396A591-B6F5-4EFC-BD00-D2DD9556AA40}" srcOrd="5" destOrd="0" presId="urn:microsoft.com/office/officeart/2005/8/layout/default#6"/>
    <dgm:cxn modelId="{2CE2EAD7-E998-4363-8687-7D1BCE4B3786}" type="presParOf" srcId="{E65D46DE-D029-462B-BAE9-AB683FB434A9}" destId="{03589E11-3CCA-45BE-8A87-F31B0AF125E5}" srcOrd="6" destOrd="0" presId="urn:microsoft.com/office/officeart/2005/8/layout/default#6"/>
    <dgm:cxn modelId="{5F2F1A79-D67C-4335-A0F4-1479EF2E89F0}" type="presParOf" srcId="{E65D46DE-D029-462B-BAE9-AB683FB434A9}" destId="{BBB1172C-A2F6-4A7C-B661-42036D45B7EE}" srcOrd="7" destOrd="0" presId="urn:microsoft.com/office/officeart/2005/8/layout/default#6"/>
    <dgm:cxn modelId="{DE56475F-5A1E-49F7-A39E-D46FC6E52602}" type="presParOf" srcId="{E65D46DE-D029-462B-BAE9-AB683FB434A9}" destId="{44BE0166-2554-44B2-B521-9E8684E0AD0A}" srcOrd="8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35BD811-07A0-41B3-B6ED-846FF039FD65}" type="doc">
      <dgm:prSet loTypeId="urn:microsoft.com/office/officeart/2005/8/layout/default#7" loCatId="list" qsTypeId="urn:microsoft.com/office/officeart/2005/8/quickstyle/simple5" qsCatId="simple" csTypeId="urn:microsoft.com/office/officeart/2005/8/colors/colorful1#3" csCatId="colorful" phldr="1"/>
      <dgm:spPr/>
      <dgm:t>
        <a:bodyPr/>
        <a:lstStyle/>
        <a:p>
          <a:endParaRPr lang="es-MX"/>
        </a:p>
      </dgm:t>
    </dgm:pt>
    <dgm:pt modelId="{1C2A88C5-8699-4359-9612-2E921747F525}">
      <dgm:prSet phldrT="[Texto]" custT="1"/>
      <dgm:spPr/>
      <dgm:t>
        <a:bodyPr/>
        <a:lstStyle/>
        <a:p>
          <a:r>
            <a:rPr lang="es-MX" sz="1600" b="0" dirty="0" smtClean="0"/>
            <a:t>Se requiere </a:t>
          </a:r>
          <a:r>
            <a:rPr lang="es-MX" sz="1600" b="1" dirty="0" smtClean="0"/>
            <a:t>construir supuestos para cada nivel de resumen narrativo,</a:t>
          </a:r>
          <a:r>
            <a:rPr lang="es-MX" sz="1600" dirty="0" smtClean="0"/>
            <a:t> los cuales visibilicen los riesgos que podrían derivar en incumplimiento de los objetivos del programa que recibe recursos del Fondo.</a:t>
          </a:r>
          <a:endParaRPr lang="es-MX" sz="1600" dirty="0"/>
        </a:p>
      </dgm:t>
    </dgm:pt>
    <dgm:pt modelId="{56D67D1B-D0CF-4893-8A33-45A49BF28693}" type="parTrans" cxnId="{70130D8F-1056-4311-8BA8-350CBAD17FAE}">
      <dgm:prSet/>
      <dgm:spPr/>
      <dgm:t>
        <a:bodyPr/>
        <a:lstStyle/>
        <a:p>
          <a:endParaRPr lang="es-MX" sz="1600"/>
        </a:p>
      </dgm:t>
    </dgm:pt>
    <dgm:pt modelId="{233962D4-5A3F-4C7E-AB56-300A0FDA73AC}" type="sibTrans" cxnId="{70130D8F-1056-4311-8BA8-350CBAD17FAE}">
      <dgm:prSet/>
      <dgm:spPr/>
      <dgm:t>
        <a:bodyPr/>
        <a:lstStyle/>
        <a:p>
          <a:endParaRPr lang="es-MX" sz="1600"/>
        </a:p>
      </dgm:t>
    </dgm:pt>
    <dgm:pt modelId="{C52CD532-E919-4511-9FE2-EC6E700F2735}">
      <dgm:prSet custT="1"/>
      <dgm:spPr/>
      <dgm:t>
        <a:bodyPr/>
        <a:lstStyle/>
        <a:p>
          <a:r>
            <a:rPr lang="es-MX" sz="1600" dirty="0" smtClean="0"/>
            <a:t>Los medios de verificación del Programa no especifican si son reportes, bases de datos, estadísticas, etc. Es importante detallar esta información para dar mayor claridad a la MIR.</a:t>
          </a:r>
          <a:endParaRPr lang="es-MX" sz="1600" dirty="0"/>
        </a:p>
      </dgm:t>
    </dgm:pt>
    <dgm:pt modelId="{97C299C9-8DCB-47F2-9867-174AD0E1456D}" type="parTrans" cxnId="{F789E8AE-5BDC-4AFD-81A0-C350FC6CD730}">
      <dgm:prSet/>
      <dgm:spPr/>
      <dgm:t>
        <a:bodyPr/>
        <a:lstStyle/>
        <a:p>
          <a:endParaRPr lang="es-MX" sz="1600"/>
        </a:p>
      </dgm:t>
    </dgm:pt>
    <dgm:pt modelId="{8ABD5EDC-D8CC-4AC6-9512-33BAEBD05B70}" type="sibTrans" cxnId="{F789E8AE-5BDC-4AFD-81A0-C350FC6CD730}">
      <dgm:prSet/>
      <dgm:spPr/>
      <dgm:t>
        <a:bodyPr/>
        <a:lstStyle/>
        <a:p>
          <a:endParaRPr lang="es-MX" sz="1600"/>
        </a:p>
      </dgm:t>
    </dgm:pt>
    <dgm:pt modelId="{157DF5C4-D988-471D-BC2C-73353D9DAE38}">
      <dgm:prSet custT="1"/>
      <dgm:spPr/>
      <dgm:t>
        <a:bodyPr/>
        <a:lstStyle/>
        <a:p>
          <a:r>
            <a:rPr lang="es-MX" sz="1600" dirty="0" smtClean="0"/>
            <a:t>Los datos proporcionados por CONALEP Morelos  nos indican el número de alumnos que se matricularon, es decir la población beneficiada o atendida, pero se requiere información de los que quedaron fuera para poder determinar la población potencial.</a:t>
          </a:r>
          <a:endParaRPr lang="es-MX" sz="1600" dirty="0"/>
        </a:p>
      </dgm:t>
    </dgm:pt>
    <dgm:pt modelId="{C811431F-4229-46D3-B411-9A24ADF0F0C3}" type="parTrans" cxnId="{242743E3-E303-4B4F-8D91-A4022F318B1D}">
      <dgm:prSet/>
      <dgm:spPr/>
      <dgm:t>
        <a:bodyPr/>
        <a:lstStyle/>
        <a:p>
          <a:endParaRPr lang="es-MX" sz="1600"/>
        </a:p>
      </dgm:t>
    </dgm:pt>
    <dgm:pt modelId="{B57DAB1B-8534-484C-8ECE-620F2779261C}" type="sibTrans" cxnId="{242743E3-E303-4B4F-8D91-A4022F318B1D}">
      <dgm:prSet/>
      <dgm:spPr/>
      <dgm:t>
        <a:bodyPr/>
        <a:lstStyle/>
        <a:p>
          <a:endParaRPr lang="es-MX" sz="1600"/>
        </a:p>
      </dgm:t>
    </dgm:pt>
    <dgm:pt modelId="{F444B4DE-4902-4B27-856B-F85BBE8D4847}">
      <dgm:prSet custT="1"/>
      <dgm:spPr/>
      <dgm:t>
        <a:bodyPr/>
        <a:lstStyle/>
        <a:p>
          <a:r>
            <a:rPr lang="es-MX" sz="1500" dirty="0" smtClean="0"/>
            <a:t>Es importante contar con  los datos de estudiantes matriculados en CONALEP en el estado por municipio y plantel desagregado por </a:t>
          </a:r>
          <a:r>
            <a:rPr lang="es-MX" sz="1500" b="1" dirty="0" smtClean="0"/>
            <a:t>sexo, edad, grupo étnico, entre otras características socio demográficas</a:t>
          </a:r>
          <a:r>
            <a:rPr lang="es-MX" sz="1500" dirty="0" smtClean="0"/>
            <a:t>, para hacer un  análisis más fino de la población objetivo de CONALEP</a:t>
          </a:r>
          <a:r>
            <a:rPr lang="es-MX" sz="1600" dirty="0" smtClean="0"/>
            <a:t>.</a:t>
          </a:r>
          <a:endParaRPr lang="es-MX" sz="1600" dirty="0"/>
        </a:p>
      </dgm:t>
    </dgm:pt>
    <dgm:pt modelId="{7F8D6C8C-5B53-4B4E-AA5C-22F872B323E7}" type="parTrans" cxnId="{69C83B8E-23D4-4CB1-A018-09ABFAD5EDD2}">
      <dgm:prSet/>
      <dgm:spPr/>
      <dgm:t>
        <a:bodyPr/>
        <a:lstStyle/>
        <a:p>
          <a:endParaRPr lang="es-MX" sz="1600"/>
        </a:p>
      </dgm:t>
    </dgm:pt>
    <dgm:pt modelId="{DF762ADC-D9EA-4182-8A50-75B770AB1B46}" type="sibTrans" cxnId="{69C83B8E-23D4-4CB1-A018-09ABFAD5EDD2}">
      <dgm:prSet/>
      <dgm:spPr/>
      <dgm:t>
        <a:bodyPr/>
        <a:lstStyle/>
        <a:p>
          <a:endParaRPr lang="es-MX" sz="1600"/>
        </a:p>
      </dgm:t>
    </dgm:pt>
    <dgm:pt modelId="{8A734FEE-658E-47AB-9FF8-5BCD8CAB284A}">
      <dgm:prSet custT="1"/>
      <dgm:spPr/>
      <dgm:t>
        <a:bodyPr/>
        <a:lstStyle/>
        <a:p>
          <a:r>
            <a:rPr lang="es-MX" sz="1600" dirty="0" smtClean="0"/>
            <a:t>Se recomienda </a:t>
          </a:r>
          <a:r>
            <a:rPr lang="es-MX" sz="1600" b="1" dirty="0" smtClean="0"/>
            <a:t>la armonización de la información </a:t>
          </a:r>
          <a:r>
            <a:rPr lang="es-MX" sz="1600" dirty="0" smtClean="0"/>
            <a:t>de sus programas como en la información que se presenta de avances de indicadores del FAETA.</a:t>
          </a:r>
          <a:endParaRPr lang="es-MX" sz="1600" dirty="0"/>
        </a:p>
      </dgm:t>
    </dgm:pt>
    <dgm:pt modelId="{21D93E15-E1D6-4BB9-80A8-7FA3D8C47455}" type="parTrans" cxnId="{CD2C9EE7-8E05-4DF0-9063-68589E7E5B1A}">
      <dgm:prSet/>
      <dgm:spPr/>
      <dgm:t>
        <a:bodyPr/>
        <a:lstStyle/>
        <a:p>
          <a:endParaRPr lang="es-MX" sz="1600"/>
        </a:p>
      </dgm:t>
    </dgm:pt>
    <dgm:pt modelId="{24461CF2-7190-4B00-8053-915B9B5A9BBD}" type="sibTrans" cxnId="{CD2C9EE7-8E05-4DF0-9063-68589E7E5B1A}">
      <dgm:prSet/>
      <dgm:spPr/>
      <dgm:t>
        <a:bodyPr/>
        <a:lstStyle/>
        <a:p>
          <a:endParaRPr lang="es-MX" sz="1600"/>
        </a:p>
      </dgm:t>
    </dgm:pt>
    <dgm:pt modelId="{35BE6E82-E19A-4ED7-88CC-6DB317B292AB}">
      <dgm:prSet custT="1"/>
      <dgm:spPr/>
      <dgm:t>
        <a:bodyPr/>
        <a:lstStyle/>
        <a:p>
          <a:r>
            <a:rPr lang="es-MX" sz="1600" dirty="0" smtClean="0"/>
            <a:t>Una vez que coincidan los indicadores de la MIR y los del Programa, también se recomienda </a:t>
          </a:r>
          <a:r>
            <a:rPr lang="es-MX" sz="1600" b="1" dirty="0" smtClean="0"/>
            <a:t>alinear los plazos, metas y las líneas base de los indicadores de desempeño</a:t>
          </a:r>
          <a:r>
            <a:rPr lang="es-MX" sz="1600" dirty="0" smtClean="0"/>
            <a:t>.</a:t>
          </a:r>
          <a:endParaRPr lang="es-MX" sz="1600" dirty="0"/>
        </a:p>
      </dgm:t>
    </dgm:pt>
    <dgm:pt modelId="{8C606050-A9CC-449F-B1C3-89061E62E4C8}" type="parTrans" cxnId="{6E17CC8B-BE4C-4A8B-9037-DBEDC96F1817}">
      <dgm:prSet/>
      <dgm:spPr/>
      <dgm:t>
        <a:bodyPr/>
        <a:lstStyle/>
        <a:p>
          <a:endParaRPr lang="es-MX" sz="1600"/>
        </a:p>
      </dgm:t>
    </dgm:pt>
    <dgm:pt modelId="{DAACBBAF-2976-415D-9283-18E0E757E623}" type="sibTrans" cxnId="{6E17CC8B-BE4C-4A8B-9037-DBEDC96F1817}">
      <dgm:prSet/>
      <dgm:spPr/>
      <dgm:t>
        <a:bodyPr/>
        <a:lstStyle/>
        <a:p>
          <a:endParaRPr lang="es-MX" sz="1600"/>
        </a:p>
      </dgm:t>
    </dgm:pt>
    <dgm:pt modelId="{B0A3AA84-3E0F-47D5-B715-9C6B948070D2}" type="pres">
      <dgm:prSet presAssocID="{B35BD811-07A0-41B3-B6ED-846FF039FD6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E7878E1-E5A2-4D3D-88DE-DA9DDB1DAEF4}" type="pres">
      <dgm:prSet presAssocID="{1C2A88C5-8699-4359-9612-2E921747F52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BFE26A-6C19-41DE-9902-FE268A750EAD}" type="pres">
      <dgm:prSet presAssocID="{233962D4-5A3F-4C7E-AB56-300A0FDA73AC}" presName="sibTrans" presStyleCnt="0"/>
      <dgm:spPr/>
      <dgm:t>
        <a:bodyPr/>
        <a:lstStyle/>
        <a:p>
          <a:endParaRPr lang="es-ES"/>
        </a:p>
      </dgm:t>
    </dgm:pt>
    <dgm:pt modelId="{1ACD63BA-7CAF-4607-8543-E024B53EEA0D}" type="pres">
      <dgm:prSet presAssocID="{C52CD532-E919-4511-9FE2-EC6E700F273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A7C1F7-9A8A-4B8B-ABA5-ACC73CE76F1E}" type="pres">
      <dgm:prSet presAssocID="{8ABD5EDC-D8CC-4AC6-9512-33BAEBD05B70}" presName="sibTrans" presStyleCnt="0"/>
      <dgm:spPr/>
      <dgm:t>
        <a:bodyPr/>
        <a:lstStyle/>
        <a:p>
          <a:endParaRPr lang="es-ES"/>
        </a:p>
      </dgm:t>
    </dgm:pt>
    <dgm:pt modelId="{AA925CF9-949B-4752-A378-72286995E423}" type="pres">
      <dgm:prSet presAssocID="{8A734FEE-658E-47AB-9FF8-5BCD8CAB284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360A2DE-3E0B-4778-AB68-EB4D1186D194}" type="pres">
      <dgm:prSet presAssocID="{24461CF2-7190-4B00-8053-915B9B5A9BBD}" presName="sibTrans" presStyleCnt="0"/>
      <dgm:spPr/>
      <dgm:t>
        <a:bodyPr/>
        <a:lstStyle/>
        <a:p>
          <a:endParaRPr lang="es-ES"/>
        </a:p>
      </dgm:t>
    </dgm:pt>
    <dgm:pt modelId="{5244538C-91DD-401E-88E5-2DBAF21FEB38}" type="pres">
      <dgm:prSet presAssocID="{F444B4DE-4902-4B27-856B-F85BBE8D484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D17D9F-1CC0-4E7C-AE3D-D3B0923A99CD}" type="pres">
      <dgm:prSet presAssocID="{DF762ADC-D9EA-4182-8A50-75B770AB1B46}" presName="sibTrans" presStyleCnt="0"/>
      <dgm:spPr/>
      <dgm:t>
        <a:bodyPr/>
        <a:lstStyle/>
        <a:p>
          <a:endParaRPr lang="es-ES"/>
        </a:p>
      </dgm:t>
    </dgm:pt>
    <dgm:pt modelId="{C6E1DB22-2F72-4EBF-9398-17654BF951B0}" type="pres">
      <dgm:prSet presAssocID="{157DF5C4-D988-471D-BC2C-73353D9DAE3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13AFBF-35A3-49F2-B80B-D0F75BE1BF95}" type="pres">
      <dgm:prSet presAssocID="{B57DAB1B-8534-484C-8ECE-620F2779261C}" presName="sibTrans" presStyleCnt="0"/>
      <dgm:spPr/>
      <dgm:t>
        <a:bodyPr/>
        <a:lstStyle/>
        <a:p>
          <a:endParaRPr lang="es-ES"/>
        </a:p>
      </dgm:t>
    </dgm:pt>
    <dgm:pt modelId="{9DF11B8C-49A0-449D-B045-6345BF6BEB2E}" type="pres">
      <dgm:prSet presAssocID="{35BE6E82-E19A-4ED7-88CC-6DB317B292A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0130D8F-1056-4311-8BA8-350CBAD17FAE}" srcId="{B35BD811-07A0-41B3-B6ED-846FF039FD65}" destId="{1C2A88C5-8699-4359-9612-2E921747F525}" srcOrd="0" destOrd="0" parTransId="{56D67D1B-D0CF-4893-8A33-45A49BF28693}" sibTransId="{233962D4-5A3F-4C7E-AB56-300A0FDA73AC}"/>
    <dgm:cxn modelId="{CD2C9EE7-8E05-4DF0-9063-68589E7E5B1A}" srcId="{B35BD811-07A0-41B3-B6ED-846FF039FD65}" destId="{8A734FEE-658E-47AB-9FF8-5BCD8CAB284A}" srcOrd="2" destOrd="0" parTransId="{21D93E15-E1D6-4BB9-80A8-7FA3D8C47455}" sibTransId="{24461CF2-7190-4B00-8053-915B9B5A9BBD}"/>
    <dgm:cxn modelId="{69C83B8E-23D4-4CB1-A018-09ABFAD5EDD2}" srcId="{B35BD811-07A0-41B3-B6ED-846FF039FD65}" destId="{F444B4DE-4902-4B27-856B-F85BBE8D4847}" srcOrd="3" destOrd="0" parTransId="{7F8D6C8C-5B53-4B4E-AA5C-22F872B323E7}" sibTransId="{DF762ADC-D9EA-4182-8A50-75B770AB1B46}"/>
    <dgm:cxn modelId="{6E17CC8B-BE4C-4A8B-9037-DBEDC96F1817}" srcId="{B35BD811-07A0-41B3-B6ED-846FF039FD65}" destId="{35BE6E82-E19A-4ED7-88CC-6DB317B292AB}" srcOrd="5" destOrd="0" parTransId="{8C606050-A9CC-449F-B1C3-89061E62E4C8}" sibTransId="{DAACBBAF-2976-415D-9283-18E0E757E623}"/>
    <dgm:cxn modelId="{80FE9711-9D54-4503-BE1E-95FEF0423AE4}" type="presOf" srcId="{157DF5C4-D988-471D-BC2C-73353D9DAE38}" destId="{C6E1DB22-2F72-4EBF-9398-17654BF951B0}" srcOrd="0" destOrd="0" presId="urn:microsoft.com/office/officeart/2005/8/layout/default#7"/>
    <dgm:cxn modelId="{242743E3-E303-4B4F-8D91-A4022F318B1D}" srcId="{B35BD811-07A0-41B3-B6ED-846FF039FD65}" destId="{157DF5C4-D988-471D-BC2C-73353D9DAE38}" srcOrd="4" destOrd="0" parTransId="{C811431F-4229-46D3-B411-9A24ADF0F0C3}" sibTransId="{B57DAB1B-8534-484C-8ECE-620F2779261C}"/>
    <dgm:cxn modelId="{21291AA1-C881-4E0A-B230-5CFAC773A15C}" type="presOf" srcId="{B35BD811-07A0-41B3-B6ED-846FF039FD65}" destId="{B0A3AA84-3E0F-47D5-B715-9C6B948070D2}" srcOrd="0" destOrd="0" presId="urn:microsoft.com/office/officeart/2005/8/layout/default#7"/>
    <dgm:cxn modelId="{5BF8A3CF-A5D5-46D8-BAC9-E66044054D69}" type="presOf" srcId="{F444B4DE-4902-4B27-856B-F85BBE8D4847}" destId="{5244538C-91DD-401E-88E5-2DBAF21FEB38}" srcOrd="0" destOrd="0" presId="urn:microsoft.com/office/officeart/2005/8/layout/default#7"/>
    <dgm:cxn modelId="{E9FA9E73-0E2E-4073-9F18-DFEA9FABCECC}" type="presOf" srcId="{C52CD532-E919-4511-9FE2-EC6E700F2735}" destId="{1ACD63BA-7CAF-4607-8543-E024B53EEA0D}" srcOrd="0" destOrd="0" presId="urn:microsoft.com/office/officeart/2005/8/layout/default#7"/>
    <dgm:cxn modelId="{15ED8DDF-9579-43AD-83D3-46CDCACAF141}" type="presOf" srcId="{8A734FEE-658E-47AB-9FF8-5BCD8CAB284A}" destId="{AA925CF9-949B-4752-A378-72286995E423}" srcOrd="0" destOrd="0" presId="urn:microsoft.com/office/officeart/2005/8/layout/default#7"/>
    <dgm:cxn modelId="{5F94912B-F56B-47A8-A0D3-7959DBFEF872}" type="presOf" srcId="{35BE6E82-E19A-4ED7-88CC-6DB317B292AB}" destId="{9DF11B8C-49A0-449D-B045-6345BF6BEB2E}" srcOrd="0" destOrd="0" presId="urn:microsoft.com/office/officeart/2005/8/layout/default#7"/>
    <dgm:cxn modelId="{458644C0-2584-4563-9EAD-23D9EB800E12}" type="presOf" srcId="{1C2A88C5-8699-4359-9612-2E921747F525}" destId="{FE7878E1-E5A2-4D3D-88DE-DA9DDB1DAEF4}" srcOrd="0" destOrd="0" presId="urn:microsoft.com/office/officeart/2005/8/layout/default#7"/>
    <dgm:cxn modelId="{F789E8AE-5BDC-4AFD-81A0-C350FC6CD730}" srcId="{B35BD811-07A0-41B3-B6ED-846FF039FD65}" destId="{C52CD532-E919-4511-9FE2-EC6E700F2735}" srcOrd="1" destOrd="0" parTransId="{97C299C9-8DCB-47F2-9867-174AD0E1456D}" sibTransId="{8ABD5EDC-D8CC-4AC6-9512-33BAEBD05B70}"/>
    <dgm:cxn modelId="{B622B3BB-A1BD-4D40-857F-32B5E8B624EA}" type="presParOf" srcId="{B0A3AA84-3E0F-47D5-B715-9C6B948070D2}" destId="{FE7878E1-E5A2-4D3D-88DE-DA9DDB1DAEF4}" srcOrd="0" destOrd="0" presId="urn:microsoft.com/office/officeart/2005/8/layout/default#7"/>
    <dgm:cxn modelId="{FF2399DA-7C38-4F26-B28C-CBEFF144690D}" type="presParOf" srcId="{B0A3AA84-3E0F-47D5-B715-9C6B948070D2}" destId="{86BFE26A-6C19-41DE-9902-FE268A750EAD}" srcOrd="1" destOrd="0" presId="urn:microsoft.com/office/officeart/2005/8/layout/default#7"/>
    <dgm:cxn modelId="{BF6B16C4-924A-4621-8AC6-AB0A82340934}" type="presParOf" srcId="{B0A3AA84-3E0F-47D5-B715-9C6B948070D2}" destId="{1ACD63BA-7CAF-4607-8543-E024B53EEA0D}" srcOrd="2" destOrd="0" presId="urn:microsoft.com/office/officeart/2005/8/layout/default#7"/>
    <dgm:cxn modelId="{A25414AC-3676-4365-9C64-8347CF7E34AB}" type="presParOf" srcId="{B0A3AA84-3E0F-47D5-B715-9C6B948070D2}" destId="{4EA7C1F7-9A8A-4B8B-ABA5-ACC73CE76F1E}" srcOrd="3" destOrd="0" presId="urn:microsoft.com/office/officeart/2005/8/layout/default#7"/>
    <dgm:cxn modelId="{3F41FE93-F6BF-4270-A988-4B418DFFEC4B}" type="presParOf" srcId="{B0A3AA84-3E0F-47D5-B715-9C6B948070D2}" destId="{AA925CF9-949B-4752-A378-72286995E423}" srcOrd="4" destOrd="0" presId="urn:microsoft.com/office/officeart/2005/8/layout/default#7"/>
    <dgm:cxn modelId="{E5E2878C-14A8-4C80-8B22-F09C41934557}" type="presParOf" srcId="{B0A3AA84-3E0F-47D5-B715-9C6B948070D2}" destId="{4360A2DE-3E0B-4778-AB68-EB4D1186D194}" srcOrd="5" destOrd="0" presId="urn:microsoft.com/office/officeart/2005/8/layout/default#7"/>
    <dgm:cxn modelId="{36D737E2-B554-4F74-97BF-E773D836FBD0}" type="presParOf" srcId="{B0A3AA84-3E0F-47D5-B715-9C6B948070D2}" destId="{5244538C-91DD-401E-88E5-2DBAF21FEB38}" srcOrd="6" destOrd="0" presId="urn:microsoft.com/office/officeart/2005/8/layout/default#7"/>
    <dgm:cxn modelId="{261FC44F-42F0-479C-A362-8887A2DAC7B0}" type="presParOf" srcId="{B0A3AA84-3E0F-47D5-B715-9C6B948070D2}" destId="{2ED17D9F-1CC0-4E7C-AE3D-D3B0923A99CD}" srcOrd="7" destOrd="0" presId="urn:microsoft.com/office/officeart/2005/8/layout/default#7"/>
    <dgm:cxn modelId="{42EC57D7-212C-41FC-A74E-5CDD8CE2C6D2}" type="presParOf" srcId="{B0A3AA84-3E0F-47D5-B715-9C6B948070D2}" destId="{C6E1DB22-2F72-4EBF-9398-17654BF951B0}" srcOrd="8" destOrd="0" presId="urn:microsoft.com/office/officeart/2005/8/layout/default#7"/>
    <dgm:cxn modelId="{946D48CA-FF54-436F-A81C-45FBD86FEA57}" type="presParOf" srcId="{B0A3AA84-3E0F-47D5-B715-9C6B948070D2}" destId="{C913AFBF-35A3-49F2-B80B-D0F75BE1BF95}" srcOrd="9" destOrd="0" presId="urn:microsoft.com/office/officeart/2005/8/layout/default#7"/>
    <dgm:cxn modelId="{ECC4F6F5-8C04-47AC-B638-158F6CEC93FD}" type="presParOf" srcId="{B0A3AA84-3E0F-47D5-B715-9C6B948070D2}" destId="{9DF11B8C-49A0-449D-B045-6345BF6BEB2E}" srcOrd="10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E5A8CC-D669-4C0E-B5B4-AC01F74A39B1}" type="doc">
      <dgm:prSet loTypeId="urn:microsoft.com/office/officeart/2005/8/layout/default#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474050C6-AD6A-41BD-ADBD-79AAA970A362}">
      <dgm:prSet/>
      <dgm:spPr/>
      <dgm:t>
        <a:bodyPr/>
        <a:lstStyle/>
        <a:p>
          <a:r>
            <a:rPr lang="es-MX" smtClean="0"/>
            <a:t>Lugar 30 de las entidades de la República en materia de avance en monitoreo y evaluación en dos componentes: 1) El deber ser en monitoreo y evaluación y 2) Práctica de monitoreo y evaluación.</a:t>
          </a:r>
          <a:endParaRPr lang="es-MX" dirty="0"/>
        </a:p>
      </dgm:t>
    </dgm:pt>
    <dgm:pt modelId="{0EC856A7-45F7-4ECA-85B4-F9314593B5C0}" type="parTrans" cxnId="{FAF4322C-2E64-48F3-893B-9848BC47ABCD}">
      <dgm:prSet/>
      <dgm:spPr/>
      <dgm:t>
        <a:bodyPr/>
        <a:lstStyle/>
        <a:p>
          <a:endParaRPr lang="es-MX"/>
        </a:p>
      </dgm:t>
    </dgm:pt>
    <dgm:pt modelId="{23DFA686-3C33-4467-8E1A-B6BB6571C756}" type="sibTrans" cxnId="{FAF4322C-2E64-48F3-893B-9848BC47ABCD}">
      <dgm:prSet/>
      <dgm:spPr/>
      <dgm:t>
        <a:bodyPr/>
        <a:lstStyle/>
        <a:p>
          <a:endParaRPr lang="es-MX"/>
        </a:p>
      </dgm:t>
    </dgm:pt>
    <dgm:pt modelId="{BD6A97D3-D0C2-44C2-932E-EFC025E32541}">
      <dgm:prSet custT="1"/>
      <dgm:spPr/>
      <dgm:t>
        <a:bodyPr/>
        <a:lstStyle/>
        <a:p>
          <a:r>
            <a:rPr lang="es-MX" sz="1900" dirty="0" smtClean="0"/>
            <a:t>Morelos se encontraba según CONEVAL  en 2011 con un avance  en monitoreo y evaluación de intervenciones sociales   del 30.6% respecto a la media Nacional de 44.4%.</a:t>
          </a:r>
          <a:endParaRPr lang="es-MX" sz="1900" dirty="0"/>
        </a:p>
      </dgm:t>
    </dgm:pt>
    <dgm:pt modelId="{FC5DD2F7-48C3-4965-A842-59DBF4330D38}" type="parTrans" cxnId="{97011C1F-B15C-4334-91C9-70630FC68213}">
      <dgm:prSet/>
      <dgm:spPr/>
      <dgm:t>
        <a:bodyPr/>
        <a:lstStyle/>
        <a:p>
          <a:endParaRPr lang="es-MX"/>
        </a:p>
      </dgm:t>
    </dgm:pt>
    <dgm:pt modelId="{D631D6B7-424A-4C5D-913E-D05436BC3049}" type="sibTrans" cxnId="{97011C1F-B15C-4334-91C9-70630FC68213}">
      <dgm:prSet/>
      <dgm:spPr/>
      <dgm:t>
        <a:bodyPr/>
        <a:lstStyle/>
        <a:p>
          <a:endParaRPr lang="es-MX"/>
        </a:p>
      </dgm:t>
    </dgm:pt>
    <dgm:pt modelId="{C808571B-7265-440B-BCF7-6A58050D6C1D}">
      <dgm:prSet custT="1"/>
      <dgm:spPr/>
      <dgm:t>
        <a:bodyPr/>
        <a:lstStyle/>
        <a:p>
          <a:r>
            <a:rPr lang="es-MX" sz="1800" dirty="0" smtClean="0"/>
            <a:t>Principal reto:  estructurar elementos de monitoreo y evaluación de tal manera que pueda obtenerse información oportuna de todas las intervenciones sociales para la toma de decisiones basada en los resultados alcanzados.</a:t>
          </a:r>
          <a:endParaRPr lang="es-MX" sz="1800" dirty="0"/>
        </a:p>
      </dgm:t>
    </dgm:pt>
    <dgm:pt modelId="{CA55EC48-2849-4283-95FA-24C8074B4D51}" type="parTrans" cxnId="{0AE00AD0-4C79-4DBC-878F-7D3506171F34}">
      <dgm:prSet/>
      <dgm:spPr/>
      <dgm:t>
        <a:bodyPr/>
        <a:lstStyle/>
        <a:p>
          <a:endParaRPr lang="es-MX"/>
        </a:p>
      </dgm:t>
    </dgm:pt>
    <dgm:pt modelId="{81048088-F605-441C-9E81-04381F1EE279}" type="sibTrans" cxnId="{0AE00AD0-4C79-4DBC-878F-7D3506171F34}">
      <dgm:prSet/>
      <dgm:spPr/>
      <dgm:t>
        <a:bodyPr/>
        <a:lstStyle/>
        <a:p>
          <a:endParaRPr lang="es-MX"/>
        </a:p>
      </dgm:t>
    </dgm:pt>
    <dgm:pt modelId="{AB3B60CC-0565-4947-8267-F5C0182C82DB}" type="pres">
      <dgm:prSet presAssocID="{80E5A8CC-D669-4C0E-B5B4-AC01F74A39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CEED77D-7E4F-4EC7-A146-1F276CD77ECD}" type="pres">
      <dgm:prSet presAssocID="{C808571B-7265-440B-BCF7-6A58050D6C1D}" presName="node" presStyleLbl="node1" presStyleIdx="0" presStyleCnt="3" custScaleY="1185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DD9D65-8E99-406F-A4B9-E31F8934E230}" type="pres">
      <dgm:prSet presAssocID="{81048088-F605-441C-9E81-04381F1EE279}" presName="sibTrans" presStyleCnt="0"/>
      <dgm:spPr/>
      <dgm:t>
        <a:bodyPr/>
        <a:lstStyle/>
        <a:p>
          <a:endParaRPr lang="es-ES"/>
        </a:p>
      </dgm:t>
    </dgm:pt>
    <dgm:pt modelId="{76D4AA2E-0C1E-4BF9-BCBD-F5C7401760E0}" type="pres">
      <dgm:prSet presAssocID="{BD6A97D3-D0C2-44C2-932E-EFC025E32541}" presName="node" presStyleLbl="node1" presStyleIdx="1" presStyleCnt="3" custScaleY="11048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581495-F70A-4613-A1AC-62F32E25F187}" type="pres">
      <dgm:prSet presAssocID="{D631D6B7-424A-4C5D-913E-D05436BC3049}" presName="sibTrans" presStyleCnt="0"/>
      <dgm:spPr/>
      <dgm:t>
        <a:bodyPr/>
        <a:lstStyle/>
        <a:p>
          <a:endParaRPr lang="es-ES"/>
        </a:p>
      </dgm:t>
    </dgm:pt>
    <dgm:pt modelId="{BE0A015D-7FA8-41AF-BE74-2DB022C080DA}" type="pres">
      <dgm:prSet presAssocID="{474050C6-AD6A-41BD-ADBD-79AAA970A362}" presName="node" presStyleLbl="node1" presStyleIdx="2" presStyleCnt="3" custLinFactNeighborX="-149" custLinFactNeighborY="-1194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7011C1F-B15C-4334-91C9-70630FC68213}" srcId="{80E5A8CC-D669-4C0E-B5B4-AC01F74A39B1}" destId="{BD6A97D3-D0C2-44C2-932E-EFC025E32541}" srcOrd="1" destOrd="0" parTransId="{FC5DD2F7-48C3-4965-A842-59DBF4330D38}" sibTransId="{D631D6B7-424A-4C5D-913E-D05436BC3049}"/>
    <dgm:cxn modelId="{C77EB11A-FDE7-4230-928B-A5C8D8971184}" type="presOf" srcId="{BD6A97D3-D0C2-44C2-932E-EFC025E32541}" destId="{76D4AA2E-0C1E-4BF9-BCBD-F5C7401760E0}" srcOrd="0" destOrd="0" presId="urn:microsoft.com/office/officeart/2005/8/layout/default#1"/>
    <dgm:cxn modelId="{020346B9-C097-42B7-B94E-871CE9E00A38}" type="presOf" srcId="{C808571B-7265-440B-BCF7-6A58050D6C1D}" destId="{DCEED77D-7E4F-4EC7-A146-1F276CD77ECD}" srcOrd="0" destOrd="0" presId="urn:microsoft.com/office/officeart/2005/8/layout/default#1"/>
    <dgm:cxn modelId="{867CD4F9-4006-4508-AF78-899ED4EFD522}" type="presOf" srcId="{474050C6-AD6A-41BD-ADBD-79AAA970A362}" destId="{BE0A015D-7FA8-41AF-BE74-2DB022C080DA}" srcOrd="0" destOrd="0" presId="urn:microsoft.com/office/officeart/2005/8/layout/default#1"/>
    <dgm:cxn modelId="{0AE00AD0-4C79-4DBC-878F-7D3506171F34}" srcId="{80E5A8CC-D669-4C0E-B5B4-AC01F74A39B1}" destId="{C808571B-7265-440B-BCF7-6A58050D6C1D}" srcOrd="0" destOrd="0" parTransId="{CA55EC48-2849-4283-95FA-24C8074B4D51}" sibTransId="{81048088-F605-441C-9E81-04381F1EE279}"/>
    <dgm:cxn modelId="{4F05253C-745B-4808-AC6C-12E1DDB108C6}" type="presOf" srcId="{80E5A8CC-D669-4C0E-B5B4-AC01F74A39B1}" destId="{AB3B60CC-0565-4947-8267-F5C0182C82DB}" srcOrd="0" destOrd="0" presId="urn:microsoft.com/office/officeart/2005/8/layout/default#1"/>
    <dgm:cxn modelId="{FAF4322C-2E64-48F3-893B-9848BC47ABCD}" srcId="{80E5A8CC-D669-4C0E-B5B4-AC01F74A39B1}" destId="{474050C6-AD6A-41BD-ADBD-79AAA970A362}" srcOrd="2" destOrd="0" parTransId="{0EC856A7-45F7-4ECA-85B4-F9314593B5C0}" sibTransId="{23DFA686-3C33-4467-8E1A-B6BB6571C756}"/>
    <dgm:cxn modelId="{897CC776-7574-44F3-85D6-2350FDE751C1}" type="presParOf" srcId="{AB3B60CC-0565-4947-8267-F5C0182C82DB}" destId="{DCEED77D-7E4F-4EC7-A146-1F276CD77ECD}" srcOrd="0" destOrd="0" presId="urn:microsoft.com/office/officeart/2005/8/layout/default#1"/>
    <dgm:cxn modelId="{E057B4F4-79C5-4607-BB21-FF1089FBE2C0}" type="presParOf" srcId="{AB3B60CC-0565-4947-8267-F5C0182C82DB}" destId="{8EDD9D65-8E99-406F-A4B9-E31F8934E230}" srcOrd="1" destOrd="0" presId="urn:microsoft.com/office/officeart/2005/8/layout/default#1"/>
    <dgm:cxn modelId="{BE8AFF5E-605C-4A43-9238-0B9388CFBC5D}" type="presParOf" srcId="{AB3B60CC-0565-4947-8267-F5C0182C82DB}" destId="{76D4AA2E-0C1E-4BF9-BCBD-F5C7401760E0}" srcOrd="2" destOrd="0" presId="urn:microsoft.com/office/officeart/2005/8/layout/default#1"/>
    <dgm:cxn modelId="{EEA6372B-47E3-432E-8026-1C09818C1964}" type="presParOf" srcId="{AB3B60CC-0565-4947-8267-F5C0182C82DB}" destId="{13581495-F70A-4613-A1AC-62F32E25F187}" srcOrd="3" destOrd="0" presId="urn:microsoft.com/office/officeart/2005/8/layout/default#1"/>
    <dgm:cxn modelId="{822BB9B9-1F36-4D0F-B957-1F646D58C2F5}" type="presParOf" srcId="{AB3B60CC-0565-4947-8267-F5C0182C82DB}" destId="{BE0A015D-7FA8-41AF-BE74-2DB022C080DA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2B7FF7-2685-41AA-AB5D-7B4E668700F2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</dgm:pt>
    <dgm:pt modelId="{ED53FA6B-F718-424B-BE25-907171C7326C}">
      <dgm:prSet phldrT="[Texto]"/>
      <dgm:spPr/>
      <dgm:t>
        <a:bodyPr/>
        <a:lstStyle/>
        <a:p>
          <a:r>
            <a:rPr lang="es-MX" dirty="0" smtClean="0"/>
            <a:t>Proveer información confiable y válida que sustenten mejoras en los programas públicos</a:t>
          </a:r>
          <a:endParaRPr lang="es-MX" dirty="0"/>
        </a:p>
      </dgm:t>
    </dgm:pt>
    <dgm:pt modelId="{ACE60C8B-253E-4944-937E-87AA73EB7D88}" type="parTrans" cxnId="{7D9E01A9-BBDD-49D1-B65B-2B815E1E63DD}">
      <dgm:prSet/>
      <dgm:spPr/>
      <dgm:t>
        <a:bodyPr/>
        <a:lstStyle/>
        <a:p>
          <a:endParaRPr lang="es-MX"/>
        </a:p>
      </dgm:t>
    </dgm:pt>
    <dgm:pt modelId="{890E1A13-FEFB-4467-858E-B6E45EFF1820}" type="sibTrans" cxnId="{7D9E01A9-BBDD-49D1-B65B-2B815E1E63DD}">
      <dgm:prSet/>
      <dgm:spPr/>
      <dgm:t>
        <a:bodyPr/>
        <a:lstStyle/>
        <a:p>
          <a:endParaRPr lang="es-MX" dirty="0"/>
        </a:p>
      </dgm:t>
    </dgm:pt>
    <dgm:pt modelId="{09A0D24C-FCC3-41F9-AC5E-3E7D44A0F2D4}">
      <dgm:prSet phldrT="[Texto]"/>
      <dgm:spPr/>
      <dgm:t>
        <a:bodyPr/>
        <a:lstStyle/>
        <a:p>
          <a:r>
            <a:rPr lang="es-MX" smtClean="0"/>
            <a:t>Promover la articulación de programas complementarios</a:t>
          </a:r>
          <a:endParaRPr lang="es-MX" dirty="0"/>
        </a:p>
      </dgm:t>
    </dgm:pt>
    <dgm:pt modelId="{8ECFE086-4285-4410-AD65-AE4DA2E9063D}" type="parTrans" cxnId="{DA40433C-B45E-4B1E-B6B8-0BD9D1A602EF}">
      <dgm:prSet/>
      <dgm:spPr/>
      <dgm:t>
        <a:bodyPr/>
        <a:lstStyle/>
        <a:p>
          <a:endParaRPr lang="es-MX"/>
        </a:p>
      </dgm:t>
    </dgm:pt>
    <dgm:pt modelId="{C1953178-0F87-4458-8483-772A65F88F91}" type="sibTrans" cxnId="{DA40433C-B45E-4B1E-B6B8-0BD9D1A602EF}">
      <dgm:prSet/>
      <dgm:spPr/>
      <dgm:t>
        <a:bodyPr/>
        <a:lstStyle/>
        <a:p>
          <a:endParaRPr lang="es-MX" dirty="0"/>
        </a:p>
      </dgm:t>
    </dgm:pt>
    <dgm:pt modelId="{17526EEA-1FA2-49CB-9F91-E40DE994FCBF}">
      <dgm:prSet phldrT="[Texto]"/>
      <dgm:spPr/>
      <dgm:t>
        <a:bodyPr/>
        <a:lstStyle/>
        <a:p>
          <a:r>
            <a:rPr lang="es-MX" smtClean="0"/>
            <a:t>Contribuir a la rendición de cuentas y a la transparencia en materia de gasto público</a:t>
          </a:r>
          <a:endParaRPr lang="es-MX" dirty="0"/>
        </a:p>
      </dgm:t>
    </dgm:pt>
    <dgm:pt modelId="{A2E45EE0-8548-4AA9-A544-D77BA86AAB3F}" type="parTrans" cxnId="{C46759E6-9112-4D2B-923A-33BD711CEDCB}">
      <dgm:prSet/>
      <dgm:spPr/>
      <dgm:t>
        <a:bodyPr/>
        <a:lstStyle/>
        <a:p>
          <a:endParaRPr lang="es-MX"/>
        </a:p>
      </dgm:t>
    </dgm:pt>
    <dgm:pt modelId="{CFA1DA85-4C79-44A8-AFCE-029A007F8F2B}" type="sibTrans" cxnId="{C46759E6-9112-4D2B-923A-33BD711CEDCB}">
      <dgm:prSet/>
      <dgm:spPr/>
      <dgm:t>
        <a:bodyPr/>
        <a:lstStyle/>
        <a:p>
          <a:endParaRPr lang="es-MX"/>
        </a:p>
      </dgm:t>
    </dgm:pt>
    <dgm:pt modelId="{6CB96F02-D839-4EF2-9160-4D6BEA8E35D2}" type="pres">
      <dgm:prSet presAssocID="{8C2B7FF7-2685-41AA-AB5D-7B4E668700F2}" presName="rootnode" presStyleCnt="0">
        <dgm:presLayoutVars>
          <dgm:chMax/>
          <dgm:chPref/>
          <dgm:dir/>
          <dgm:animLvl val="lvl"/>
        </dgm:presLayoutVars>
      </dgm:prSet>
      <dgm:spPr/>
    </dgm:pt>
    <dgm:pt modelId="{49EA2264-44DA-4FB1-9484-16DC445BB699}" type="pres">
      <dgm:prSet presAssocID="{ED53FA6B-F718-424B-BE25-907171C7326C}" presName="composite" presStyleCnt="0"/>
      <dgm:spPr/>
    </dgm:pt>
    <dgm:pt modelId="{E0FE4C3C-C9E2-48EC-B27D-0412AB897EDD}" type="pres">
      <dgm:prSet presAssocID="{ED53FA6B-F718-424B-BE25-907171C7326C}" presName="LShape" presStyleLbl="alignNode1" presStyleIdx="0" presStyleCnt="5"/>
      <dgm:spPr/>
    </dgm:pt>
    <dgm:pt modelId="{8EF50CD8-FF34-4AF2-A5C2-9F1588294B1F}" type="pres">
      <dgm:prSet presAssocID="{ED53FA6B-F718-424B-BE25-907171C7326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99B633-D8DC-4540-834E-147A683FD8E7}" type="pres">
      <dgm:prSet presAssocID="{ED53FA6B-F718-424B-BE25-907171C7326C}" presName="Triangle" presStyleLbl="alignNode1" presStyleIdx="1" presStyleCnt="5"/>
      <dgm:spPr/>
    </dgm:pt>
    <dgm:pt modelId="{D64EECEB-AD1F-48BD-AEE1-131A987F87D4}" type="pres">
      <dgm:prSet presAssocID="{890E1A13-FEFB-4467-858E-B6E45EFF1820}" presName="sibTrans" presStyleCnt="0"/>
      <dgm:spPr/>
    </dgm:pt>
    <dgm:pt modelId="{7E52BE95-65A6-4E89-84FF-7C0A441D2417}" type="pres">
      <dgm:prSet presAssocID="{890E1A13-FEFB-4467-858E-B6E45EFF1820}" presName="space" presStyleCnt="0"/>
      <dgm:spPr/>
    </dgm:pt>
    <dgm:pt modelId="{C584C55F-A49D-45CF-ACE6-671F1621844E}" type="pres">
      <dgm:prSet presAssocID="{09A0D24C-FCC3-41F9-AC5E-3E7D44A0F2D4}" presName="composite" presStyleCnt="0"/>
      <dgm:spPr/>
    </dgm:pt>
    <dgm:pt modelId="{D164AE9D-CDC1-4396-B510-1CB2FB4E43B7}" type="pres">
      <dgm:prSet presAssocID="{09A0D24C-FCC3-41F9-AC5E-3E7D44A0F2D4}" presName="LShape" presStyleLbl="alignNode1" presStyleIdx="2" presStyleCnt="5"/>
      <dgm:spPr/>
    </dgm:pt>
    <dgm:pt modelId="{D5944F01-27F2-41CF-8B9E-AEF70CC53F94}" type="pres">
      <dgm:prSet presAssocID="{09A0D24C-FCC3-41F9-AC5E-3E7D44A0F2D4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DDD8C3-D42A-4881-B2C5-982FDB36663D}" type="pres">
      <dgm:prSet presAssocID="{09A0D24C-FCC3-41F9-AC5E-3E7D44A0F2D4}" presName="Triangle" presStyleLbl="alignNode1" presStyleIdx="3" presStyleCnt="5"/>
      <dgm:spPr/>
    </dgm:pt>
    <dgm:pt modelId="{F7366182-578D-43B3-A700-E91B1F7B56B6}" type="pres">
      <dgm:prSet presAssocID="{C1953178-0F87-4458-8483-772A65F88F91}" presName="sibTrans" presStyleCnt="0"/>
      <dgm:spPr/>
    </dgm:pt>
    <dgm:pt modelId="{E0CACF2A-726B-484B-A5B1-CC5E624DA848}" type="pres">
      <dgm:prSet presAssocID="{C1953178-0F87-4458-8483-772A65F88F91}" presName="space" presStyleCnt="0"/>
      <dgm:spPr/>
    </dgm:pt>
    <dgm:pt modelId="{D39D8F72-3561-4987-AECA-01E4865827C2}" type="pres">
      <dgm:prSet presAssocID="{17526EEA-1FA2-49CB-9F91-E40DE994FCBF}" presName="composite" presStyleCnt="0"/>
      <dgm:spPr/>
    </dgm:pt>
    <dgm:pt modelId="{F0522F0A-5B4F-475E-9327-7EC139C3EDBE}" type="pres">
      <dgm:prSet presAssocID="{17526EEA-1FA2-49CB-9F91-E40DE994FCBF}" presName="LShape" presStyleLbl="alignNode1" presStyleIdx="4" presStyleCnt="5"/>
      <dgm:spPr/>
    </dgm:pt>
    <dgm:pt modelId="{86153169-9299-48C6-B8CF-E7CF5EB1761D}" type="pres">
      <dgm:prSet presAssocID="{17526EEA-1FA2-49CB-9F91-E40DE994FCBF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7429D70-9057-4F33-9488-367AF6339DA0}" type="presOf" srcId="{17526EEA-1FA2-49CB-9F91-E40DE994FCBF}" destId="{86153169-9299-48C6-B8CF-E7CF5EB1761D}" srcOrd="0" destOrd="0" presId="urn:microsoft.com/office/officeart/2009/3/layout/StepUpProcess"/>
    <dgm:cxn modelId="{7D9E01A9-BBDD-49D1-B65B-2B815E1E63DD}" srcId="{8C2B7FF7-2685-41AA-AB5D-7B4E668700F2}" destId="{ED53FA6B-F718-424B-BE25-907171C7326C}" srcOrd="0" destOrd="0" parTransId="{ACE60C8B-253E-4944-937E-87AA73EB7D88}" sibTransId="{890E1A13-FEFB-4467-858E-B6E45EFF1820}"/>
    <dgm:cxn modelId="{C46759E6-9112-4D2B-923A-33BD711CEDCB}" srcId="{8C2B7FF7-2685-41AA-AB5D-7B4E668700F2}" destId="{17526EEA-1FA2-49CB-9F91-E40DE994FCBF}" srcOrd="2" destOrd="0" parTransId="{A2E45EE0-8548-4AA9-A544-D77BA86AAB3F}" sibTransId="{CFA1DA85-4C79-44A8-AFCE-029A007F8F2B}"/>
    <dgm:cxn modelId="{035A16CB-1F82-4963-A5E8-DD45D48B2C54}" type="presOf" srcId="{ED53FA6B-F718-424B-BE25-907171C7326C}" destId="{8EF50CD8-FF34-4AF2-A5C2-9F1588294B1F}" srcOrd="0" destOrd="0" presId="urn:microsoft.com/office/officeart/2009/3/layout/StepUpProcess"/>
    <dgm:cxn modelId="{DA40433C-B45E-4B1E-B6B8-0BD9D1A602EF}" srcId="{8C2B7FF7-2685-41AA-AB5D-7B4E668700F2}" destId="{09A0D24C-FCC3-41F9-AC5E-3E7D44A0F2D4}" srcOrd="1" destOrd="0" parTransId="{8ECFE086-4285-4410-AD65-AE4DA2E9063D}" sibTransId="{C1953178-0F87-4458-8483-772A65F88F91}"/>
    <dgm:cxn modelId="{15B8D18D-9E6E-44C0-8A15-C12185CB9DCB}" type="presOf" srcId="{09A0D24C-FCC3-41F9-AC5E-3E7D44A0F2D4}" destId="{D5944F01-27F2-41CF-8B9E-AEF70CC53F94}" srcOrd="0" destOrd="0" presId="urn:microsoft.com/office/officeart/2009/3/layout/StepUpProcess"/>
    <dgm:cxn modelId="{555DD8DA-2596-4DE8-AF13-290D8C3E0A57}" type="presOf" srcId="{8C2B7FF7-2685-41AA-AB5D-7B4E668700F2}" destId="{6CB96F02-D839-4EF2-9160-4D6BEA8E35D2}" srcOrd="0" destOrd="0" presId="urn:microsoft.com/office/officeart/2009/3/layout/StepUpProcess"/>
    <dgm:cxn modelId="{8B433C53-B9A6-4EBD-823C-8976F86EB907}" type="presParOf" srcId="{6CB96F02-D839-4EF2-9160-4D6BEA8E35D2}" destId="{49EA2264-44DA-4FB1-9484-16DC445BB699}" srcOrd="0" destOrd="0" presId="urn:microsoft.com/office/officeart/2009/3/layout/StepUpProcess"/>
    <dgm:cxn modelId="{BCBEC537-FD90-4B09-8280-65A2049A45C1}" type="presParOf" srcId="{49EA2264-44DA-4FB1-9484-16DC445BB699}" destId="{E0FE4C3C-C9E2-48EC-B27D-0412AB897EDD}" srcOrd="0" destOrd="0" presId="urn:microsoft.com/office/officeart/2009/3/layout/StepUpProcess"/>
    <dgm:cxn modelId="{F680E84E-9004-4EC0-BE70-86045157853D}" type="presParOf" srcId="{49EA2264-44DA-4FB1-9484-16DC445BB699}" destId="{8EF50CD8-FF34-4AF2-A5C2-9F1588294B1F}" srcOrd="1" destOrd="0" presId="urn:microsoft.com/office/officeart/2009/3/layout/StepUpProcess"/>
    <dgm:cxn modelId="{2467227D-3E92-414C-BE97-BB61DD628E46}" type="presParOf" srcId="{49EA2264-44DA-4FB1-9484-16DC445BB699}" destId="{9A99B633-D8DC-4540-834E-147A683FD8E7}" srcOrd="2" destOrd="0" presId="urn:microsoft.com/office/officeart/2009/3/layout/StepUpProcess"/>
    <dgm:cxn modelId="{708C1D41-E41E-49AA-840C-94419638383F}" type="presParOf" srcId="{6CB96F02-D839-4EF2-9160-4D6BEA8E35D2}" destId="{D64EECEB-AD1F-48BD-AEE1-131A987F87D4}" srcOrd="1" destOrd="0" presId="urn:microsoft.com/office/officeart/2009/3/layout/StepUpProcess"/>
    <dgm:cxn modelId="{AD0FD7DF-FC86-4299-A85C-B9D439F7993E}" type="presParOf" srcId="{D64EECEB-AD1F-48BD-AEE1-131A987F87D4}" destId="{7E52BE95-65A6-4E89-84FF-7C0A441D2417}" srcOrd="0" destOrd="0" presId="urn:microsoft.com/office/officeart/2009/3/layout/StepUpProcess"/>
    <dgm:cxn modelId="{6878E158-F386-484B-82D9-D2797D08AFB4}" type="presParOf" srcId="{6CB96F02-D839-4EF2-9160-4D6BEA8E35D2}" destId="{C584C55F-A49D-45CF-ACE6-671F1621844E}" srcOrd="2" destOrd="0" presId="urn:microsoft.com/office/officeart/2009/3/layout/StepUpProcess"/>
    <dgm:cxn modelId="{64CDD53F-D3D0-4742-BFB0-1D610C602A36}" type="presParOf" srcId="{C584C55F-A49D-45CF-ACE6-671F1621844E}" destId="{D164AE9D-CDC1-4396-B510-1CB2FB4E43B7}" srcOrd="0" destOrd="0" presId="urn:microsoft.com/office/officeart/2009/3/layout/StepUpProcess"/>
    <dgm:cxn modelId="{91D79E1E-E083-4168-B6C5-4BD2C0DB2E0A}" type="presParOf" srcId="{C584C55F-A49D-45CF-ACE6-671F1621844E}" destId="{D5944F01-27F2-41CF-8B9E-AEF70CC53F94}" srcOrd="1" destOrd="0" presId="urn:microsoft.com/office/officeart/2009/3/layout/StepUpProcess"/>
    <dgm:cxn modelId="{42C9F237-D9B8-4632-8AD7-2329A17F6C96}" type="presParOf" srcId="{C584C55F-A49D-45CF-ACE6-671F1621844E}" destId="{6BDDD8C3-D42A-4881-B2C5-982FDB36663D}" srcOrd="2" destOrd="0" presId="urn:microsoft.com/office/officeart/2009/3/layout/StepUpProcess"/>
    <dgm:cxn modelId="{DBA32491-297F-4353-B27F-45DAA2DC31AB}" type="presParOf" srcId="{6CB96F02-D839-4EF2-9160-4D6BEA8E35D2}" destId="{F7366182-578D-43B3-A700-E91B1F7B56B6}" srcOrd="3" destOrd="0" presId="urn:microsoft.com/office/officeart/2009/3/layout/StepUpProcess"/>
    <dgm:cxn modelId="{C37F3ECF-B0B3-44BA-AD2F-8B9B94113786}" type="presParOf" srcId="{F7366182-578D-43B3-A700-E91B1F7B56B6}" destId="{E0CACF2A-726B-484B-A5B1-CC5E624DA848}" srcOrd="0" destOrd="0" presId="urn:microsoft.com/office/officeart/2009/3/layout/StepUpProcess"/>
    <dgm:cxn modelId="{61364497-3554-4A38-BF6D-432AB33AADD5}" type="presParOf" srcId="{6CB96F02-D839-4EF2-9160-4D6BEA8E35D2}" destId="{D39D8F72-3561-4987-AECA-01E4865827C2}" srcOrd="4" destOrd="0" presId="urn:microsoft.com/office/officeart/2009/3/layout/StepUpProcess"/>
    <dgm:cxn modelId="{235E7568-A24D-4EB4-A2F1-EF4D3C4286C6}" type="presParOf" srcId="{D39D8F72-3561-4987-AECA-01E4865827C2}" destId="{F0522F0A-5B4F-475E-9327-7EC139C3EDBE}" srcOrd="0" destOrd="0" presId="urn:microsoft.com/office/officeart/2009/3/layout/StepUpProcess"/>
    <dgm:cxn modelId="{5544F5E2-F132-47D1-9354-9C5680C3EC45}" type="presParOf" srcId="{D39D8F72-3561-4987-AECA-01E4865827C2}" destId="{86153169-9299-48C6-B8CF-E7CF5EB1761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BF7D50-A2A6-4652-A152-7592F9C22C1E}" type="doc">
      <dgm:prSet loTypeId="urn:microsoft.com/office/officeart/2005/8/layout/default#2" loCatId="list" qsTypeId="urn:microsoft.com/office/officeart/2005/8/quickstyle/3d3" qsCatId="3D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42450701-6428-4A22-880E-A2E916BCF71B}">
      <dgm:prSet phldrT="[Texto]" custT="1"/>
      <dgm:spPr/>
      <dgm:t>
        <a:bodyPr/>
        <a:lstStyle/>
        <a:p>
          <a:r>
            <a:rPr lang="es-MX" sz="2800" smtClean="0"/>
            <a:t>Metodología del Marco Lógico</a:t>
          </a:r>
          <a:endParaRPr lang="es-MX" sz="2800" dirty="0"/>
        </a:p>
      </dgm:t>
    </dgm:pt>
    <dgm:pt modelId="{909C4247-F090-49A2-9414-AD771E6A09E7}" type="parTrans" cxnId="{6D3FA767-57AC-4900-A304-5CF8C5B233B3}">
      <dgm:prSet/>
      <dgm:spPr/>
      <dgm:t>
        <a:bodyPr/>
        <a:lstStyle/>
        <a:p>
          <a:endParaRPr lang="es-MX"/>
        </a:p>
      </dgm:t>
    </dgm:pt>
    <dgm:pt modelId="{A0DAC572-4B51-445A-BFA8-72484BCB5E97}" type="sibTrans" cxnId="{6D3FA767-57AC-4900-A304-5CF8C5B233B3}">
      <dgm:prSet/>
      <dgm:spPr/>
      <dgm:t>
        <a:bodyPr/>
        <a:lstStyle/>
        <a:p>
          <a:endParaRPr lang="es-MX"/>
        </a:p>
      </dgm:t>
    </dgm:pt>
    <dgm:pt modelId="{B494F672-591A-42BE-85F2-334D098E7472}" type="pres">
      <dgm:prSet presAssocID="{17BF7D50-A2A6-4652-A152-7592F9C22C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E4E1B0E-4A2A-4CAF-8EC8-28B64B42FFDB}" type="pres">
      <dgm:prSet presAssocID="{42450701-6428-4A22-880E-A2E916BCF71B}" presName="node" presStyleLbl="node1" presStyleIdx="0" presStyleCnt="1" custScaleY="39213" custLinFactNeighborX="-11429" custLinFactNeighborY="1484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5EE85BD-EC4A-46EA-A8FD-33699568278B}" type="presOf" srcId="{17BF7D50-A2A6-4652-A152-7592F9C22C1E}" destId="{B494F672-591A-42BE-85F2-334D098E7472}" srcOrd="0" destOrd="0" presId="urn:microsoft.com/office/officeart/2005/8/layout/default#2"/>
    <dgm:cxn modelId="{B36D3C25-C26B-41FD-B78D-85FECF9CA647}" type="presOf" srcId="{42450701-6428-4A22-880E-A2E916BCF71B}" destId="{CE4E1B0E-4A2A-4CAF-8EC8-28B64B42FFDB}" srcOrd="0" destOrd="0" presId="urn:microsoft.com/office/officeart/2005/8/layout/default#2"/>
    <dgm:cxn modelId="{6D3FA767-57AC-4900-A304-5CF8C5B233B3}" srcId="{17BF7D50-A2A6-4652-A152-7592F9C22C1E}" destId="{42450701-6428-4A22-880E-A2E916BCF71B}" srcOrd="0" destOrd="0" parTransId="{909C4247-F090-49A2-9414-AD771E6A09E7}" sibTransId="{A0DAC572-4B51-445A-BFA8-72484BCB5E97}"/>
    <dgm:cxn modelId="{E0220C6A-A791-4F5D-80A7-19B8EDEAF31B}" type="presParOf" srcId="{B494F672-591A-42BE-85F2-334D098E7472}" destId="{CE4E1B0E-4A2A-4CAF-8EC8-28B64B42FFDB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019436-F451-4957-8719-C9F756037E0A}" type="doc">
      <dgm:prSet loTypeId="urn:microsoft.com/office/officeart/2005/8/layout/cycle3" loCatId="cycle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B0EF9F92-FE82-40D0-BC5F-697371A2FCA2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s-MX" sz="1200" dirty="0" smtClean="0"/>
        </a:p>
        <a:p>
          <a:r>
            <a:rPr lang="es-MX" sz="1800" b="1" dirty="0" smtClean="0"/>
            <a:t>Diseño</a:t>
          </a:r>
          <a:r>
            <a:rPr lang="es-MX" sz="1800" dirty="0" smtClean="0"/>
            <a:t>: I</a:t>
          </a:r>
          <a:r>
            <a:rPr lang="x-none" sz="1800" dirty="0" smtClean="0"/>
            <a:t>dentifica</a:t>
          </a:r>
          <a:r>
            <a:rPr lang="es-MX" sz="1800" dirty="0" smtClean="0"/>
            <a:t>ción de</a:t>
          </a:r>
          <a:r>
            <a:rPr lang="x-none" sz="1800" dirty="0" smtClean="0"/>
            <a:t> objetivos de los proyectos de las dependencias para determinar la consistencia de su diseño y los resultados con tales objetivos</a:t>
          </a:r>
          <a:endParaRPr lang="es-MX" sz="1800" dirty="0"/>
        </a:p>
      </dgm:t>
    </dgm:pt>
    <dgm:pt modelId="{DC027E3F-E22C-461B-AF5D-29CCA819D0C4}" type="parTrans" cxnId="{7817E161-D084-43B2-9C1C-F1E5D91B1A52}">
      <dgm:prSet/>
      <dgm:spPr/>
      <dgm:t>
        <a:bodyPr/>
        <a:lstStyle/>
        <a:p>
          <a:endParaRPr lang="es-MX"/>
        </a:p>
      </dgm:t>
    </dgm:pt>
    <dgm:pt modelId="{1F9EC808-F2A9-4EF3-9EE5-0EC60B8AF24D}" type="sibTrans" cxnId="{7817E161-D084-43B2-9C1C-F1E5D91B1A52}">
      <dgm:prSet/>
      <dgm:spPr/>
      <dgm:t>
        <a:bodyPr/>
        <a:lstStyle/>
        <a:p>
          <a:endParaRPr lang="es-MX" dirty="0"/>
        </a:p>
      </dgm:t>
    </dgm:pt>
    <dgm:pt modelId="{9FBCF4C4-83D1-42BC-A252-4FACC38F9D1A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800" b="1" dirty="0" smtClean="0"/>
            <a:t>Planeación estratégica</a:t>
          </a:r>
          <a:r>
            <a:rPr lang="es-MX" sz="1800" dirty="0" smtClean="0"/>
            <a:t>: Análisis de</a:t>
          </a:r>
          <a:r>
            <a:rPr lang="x-none" sz="1800" dirty="0" smtClean="0"/>
            <a:t> los instrumentos de planeación de los proyectos de las dependencias, y corroborar </a:t>
          </a:r>
          <a:r>
            <a:rPr lang="es-MX" sz="1800" dirty="0" smtClean="0"/>
            <a:t>la </a:t>
          </a:r>
          <a:r>
            <a:rPr lang="x-none" sz="1800" dirty="0" smtClean="0"/>
            <a:t>orientación para resultados, alineación con el</a:t>
          </a:r>
          <a:r>
            <a:rPr lang="es-MX" sz="1800" dirty="0" smtClean="0"/>
            <a:t> PND, PSE y PED.</a:t>
          </a:r>
          <a:endParaRPr lang="es-MX" sz="1800" dirty="0"/>
        </a:p>
      </dgm:t>
    </dgm:pt>
    <dgm:pt modelId="{0B5B6F28-B4D9-42F2-8FAE-556075BEEA1C}" type="parTrans" cxnId="{4E6EACB1-08B4-4E71-91FE-D62F1B7ECE41}">
      <dgm:prSet/>
      <dgm:spPr/>
      <dgm:t>
        <a:bodyPr/>
        <a:lstStyle/>
        <a:p>
          <a:endParaRPr lang="es-MX"/>
        </a:p>
      </dgm:t>
    </dgm:pt>
    <dgm:pt modelId="{85080A34-FBC4-4FA9-B101-50B6EF3D3777}" type="sibTrans" cxnId="{4E6EACB1-08B4-4E71-91FE-D62F1B7ECE41}">
      <dgm:prSet/>
      <dgm:spPr/>
      <dgm:t>
        <a:bodyPr/>
        <a:lstStyle/>
        <a:p>
          <a:endParaRPr lang="es-MX"/>
        </a:p>
      </dgm:t>
    </dgm:pt>
    <dgm:pt modelId="{071E8CE2-C425-4ACA-BBF7-9670015D4C1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800" b="1" dirty="0" smtClean="0"/>
            <a:t>Cobertura</a:t>
          </a:r>
          <a:r>
            <a:rPr lang="es-MX" sz="1800" dirty="0" smtClean="0"/>
            <a:t>: C</a:t>
          </a:r>
          <a:r>
            <a:rPr lang="x-none" sz="1800" dirty="0" smtClean="0"/>
            <a:t>uantificar y determinar la población potencial y la población objetivo que está siendo atendida mediante los proyectos.</a:t>
          </a:r>
          <a:endParaRPr lang="es-MX" sz="1800" dirty="0"/>
        </a:p>
      </dgm:t>
    </dgm:pt>
    <dgm:pt modelId="{3C4F1265-1EFD-45E3-A0DA-AACDBACFA0EA}" type="parTrans" cxnId="{8018A6AA-8FBD-4E8B-B6A5-BD7ADA361925}">
      <dgm:prSet/>
      <dgm:spPr/>
      <dgm:t>
        <a:bodyPr/>
        <a:lstStyle/>
        <a:p>
          <a:endParaRPr lang="es-MX"/>
        </a:p>
      </dgm:t>
    </dgm:pt>
    <dgm:pt modelId="{59105DC8-E882-4570-9CBF-5CF43ADED493}" type="sibTrans" cxnId="{8018A6AA-8FBD-4E8B-B6A5-BD7ADA361925}">
      <dgm:prSet/>
      <dgm:spPr/>
      <dgm:t>
        <a:bodyPr/>
        <a:lstStyle/>
        <a:p>
          <a:endParaRPr lang="es-MX"/>
        </a:p>
      </dgm:t>
    </dgm:pt>
    <dgm:pt modelId="{F232115A-0C81-4A99-8D6C-502BC137425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800" b="1" dirty="0" smtClean="0"/>
            <a:t>Operación</a:t>
          </a:r>
          <a:r>
            <a:rPr lang="es-MX" sz="1800" dirty="0" smtClean="0"/>
            <a:t>: </a:t>
          </a:r>
          <a:r>
            <a:rPr lang="x-none" sz="1800" dirty="0" smtClean="0"/>
            <a:t>Analiza</a:t>
          </a:r>
          <a:r>
            <a:rPr lang="es-MX" sz="1800" dirty="0" smtClean="0"/>
            <a:t>r</a:t>
          </a:r>
          <a:r>
            <a:rPr lang="x-none" sz="1800" dirty="0" smtClean="0"/>
            <a:t> la eficiencia, eficacia y economía operativa de los proyectos de cada dependencia y el cumplimiento y avance en los indicadores estratégicos y de gestión.</a:t>
          </a:r>
          <a:endParaRPr lang="es-MX" sz="1800" dirty="0"/>
        </a:p>
      </dgm:t>
    </dgm:pt>
    <dgm:pt modelId="{1FB4F7FB-D98D-4488-8564-AFFB7FC57E4C}" type="parTrans" cxnId="{B491AA1F-E1ED-4F53-AFC7-AF34CC071D76}">
      <dgm:prSet/>
      <dgm:spPr/>
      <dgm:t>
        <a:bodyPr/>
        <a:lstStyle/>
        <a:p>
          <a:endParaRPr lang="es-MX"/>
        </a:p>
      </dgm:t>
    </dgm:pt>
    <dgm:pt modelId="{26BE84CC-2831-4208-AB64-3A6BA832B569}" type="sibTrans" cxnId="{B491AA1F-E1ED-4F53-AFC7-AF34CC071D76}">
      <dgm:prSet/>
      <dgm:spPr/>
      <dgm:t>
        <a:bodyPr/>
        <a:lstStyle/>
        <a:p>
          <a:endParaRPr lang="es-MX"/>
        </a:p>
      </dgm:t>
    </dgm:pt>
    <dgm:pt modelId="{B5D34F36-055A-4DA4-954A-E5FCB200EE8E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800" b="1" dirty="0" smtClean="0"/>
            <a:t>Resultados</a:t>
          </a:r>
          <a:r>
            <a:rPr lang="es-MX" sz="1800" dirty="0" smtClean="0"/>
            <a:t>: Recolección veraz y oportuna de información, así como los progresos de cada programa</a:t>
          </a:r>
          <a:endParaRPr lang="es-MX" sz="1800" dirty="0"/>
        </a:p>
      </dgm:t>
    </dgm:pt>
    <dgm:pt modelId="{131A236A-FE89-45FE-A473-AEAE5CD8EFE5}" type="parTrans" cxnId="{C1C77294-F75E-4C3D-9191-871EDF59F982}">
      <dgm:prSet/>
      <dgm:spPr/>
      <dgm:t>
        <a:bodyPr/>
        <a:lstStyle/>
        <a:p>
          <a:endParaRPr lang="es-MX"/>
        </a:p>
      </dgm:t>
    </dgm:pt>
    <dgm:pt modelId="{9D094321-50A4-4EC9-B9A1-F7229792CFC7}" type="sibTrans" cxnId="{C1C77294-F75E-4C3D-9191-871EDF59F982}">
      <dgm:prSet/>
      <dgm:spPr/>
      <dgm:t>
        <a:bodyPr/>
        <a:lstStyle/>
        <a:p>
          <a:endParaRPr lang="es-MX"/>
        </a:p>
      </dgm:t>
    </dgm:pt>
    <dgm:pt modelId="{48817E4B-0D40-4593-BE6A-C387F6FB0C5B}" type="pres">
      <dgm:prSet presAssocID="{6D019436-F451-4957-8719-C9F756037E0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FFA8B9F-1138-4C1F-B1F1-72982DAD5370}" type="pres">
      <dgm:prSet presAssocID="{6D019436-F451-4957-8719-C9F756037E0A}" presName="cycle" presStyleCnt="0"/>
      <dgm:spPr/>
      <dgm:t>
        <a:bodyPr/>
        <a:lstStyle/>
        <a:p>
          <a:endParaRPr lang="es-ES"/>
        </a:p>
      </dgm:t>
    </dgm:pt>
    <dgm:pt modelId="{AD42471C-3B3D-4E8B-88E5-68A528CCBEBA}" type="pres">
      <dgm:prSet presAssocID="{B0EF9F92-FE82-40D0-BC5F-697371A2FCA2}" presName="nodeFirstNode" presStyleLbl="node1" presStyleIdx="0" presStyleCnt="5" custScaleY="141909" custRadScaleRad="87510" custRadScaleInc="72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0943B1-D86A-4A1B-9856-8E334E4E2751}" type="pres">
      <dgm:prSet presAssocID="{1F9EC808-F2A9-4EF3-9EE5-0EC60B8AF24D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1BBCDE50-12D7-4816-879F-ADDA78A38D28}" type="pres">
      <dgm:prSet presAssocID="{9FBCF4C4-83D1-42BC-A252-4FACC38F9D1A}" presName="nodeFollowingNodes" presStyleLbl="node1" presStyleIdx="1" presStyleCnt="5" custScaleX="114201" custScaleY="141927" custRadScaleRad="106243" custRadScaleInc="240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FC1637-A12C-4F20-84C1-A00EA8D2A01B}" type="pres">
      <dgm:prSet presAssocID="{071E8CE2-C425-4ACA-BBF7-9670015D4C18}" presName="nodeFollowingNodes" presStyleLbl="node1" presStyleIdx="2" presStyleCnt="5" custScaleY="119425" custRadScaleRad="99712" custRadScaleInc="-958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FCCECE-8770-4372-878D-99F14F622770}" type="pres">
      <dgm:prSet presAssocID="{F232115A-0C81-4A99-8D6C-502BC1374255}" presName="nodeFollowingNodes" presStyleLbl="node1" presStyleIdx="3" presStyleCnt="5" custScaleY="150714" custRadScaleRad="90285" custRadScaleInc="1364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B95D699-A0AB-4B21-83F5-24F7AEFBA2C7}" type="pres">
      <dgm:prSet presAssocID="{B5D34F36-055A-4DA4-954A-E5FCB200EE8E}" presName="nodeFollowingNodes" presStyleLbl="node1" presStyleIdx="4" presStyleCnt="5" custRadScaleRad="97258" custRadScaleInc="-176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9BAFE35-77E8-4FF2-B037-C5F853148892}" type="presOf" srcId="{B5D34F36-055A-4DA4-954A-E5FCB200EE8E}" destId="{AB95D699-A0AB-4B21-83F5-24F7AEFBA2C7}" srcOrd="0" destOrd="0" presId="urn:microsoft.com/office/officeart/2005/8/layout/cycle3"/>
    <dgm:cxn modelId="{73F152B1-4580-433D-95E1-44B3595F19DB}" type="presOf" srcId="{F232115A-0C81-4A99-8D6C-502BC1374255}" destId="{C1FCCECE-8770-4372-878D-99F14F622770}" srcOrd="0" destOrd="0" presId="urn:microsoft.com/office/officeart/2005/8/layout/cycle3"/>
    <dgm:cxn modelId="{2EB27C85-A3A6-4BA0-ABB4-66B8FE699FBA}" type="presOf" srcId="{9FBCF4C4-83D1-42BC-A252-4FACC38F9D1A}" destId="{1BBCDE50-12D7-4816-879F-ADDA78A38D28}" srcOrd="0" destOrd="0" presId="urn:microsoft.com/office/officeart/2005/8/layout/cycle3"/>
    <dgm:cxn modelId="{CBC9599B-BDF5-45B1-AD81-4BE3F906E63D}" type="presOf" srcId="{1F9EC808-F2A9-4EF3-9EE5-0EC60B8AF24D}" destId="{C00943B1-D86A-4A1B-9856-8E334E4E2751}" srcOrd="0" destOrd="0" presId="urn:microsoft.com/office/officeart/2005/8/layout/cycle3"/>
    <dgm:cxn modelId="{30EB3C92-936C-4679-830D-A58FA4325E6C}" type="presOf" srcId="{071E8CE2-C425-4ACA-BBF7-9670015D4C18}" destId="{C0FC1637-A12C-4F20-84C1-A00EA8D2A01B}" srcOrd="0" destOrd="0" presId="urn:microsoft.com/office/officeart/2005/8/layout/cycle3"/>
    <dgm:cxn modelId="{7817E161-D084-43B2-9C1C-F1E5D91B1A52}" srcId="{6D019436-F451-4957-8719-C9F756037E0A}" destId="{B0EF9F92-FE82-40D0-BC5F-697371A2FCA2}" srcOrd="0" destOrd="0" parTransId="{DC027E3F-E22C-461B-AF5D-29CCA819D0C4}" sibTransId="{1F9EC808-F2A9-4EF3-9EE5-0EC60B8AF24D}"/>
    <dgm:cxn modelId="{8018A6AA-8FBD-4E8B-B6A5-BD7ADA361925}" srcId="{6D019436-F451-4957-8719-C9F756037E0A}" destId="{071E8CE2-C425-4ACA-BBF7-9670015D4C18}" srcOrd="2" destOrd="0" parTransId="{3C4F1265-1EFD-45E3-A0DA-AACDBACFA0EA}" sibTransId="{59105DC8-E882-4570-9CBF-5CF43ADED493}"/>
    <dgm:cxn modelId="{344DE6FC-421F-4481-A673-9DD9B10721B0}" type="presOf" srcId="{B0EF9F92-FE82-40D0-BC5F-697371A2FCA2}" destId="{AD42471C-3B3D-4E8B-88E5-68A528CCBEBA}" srcOrd="0" destOrd="0" presId="urn:microsoft.com/office/officeart/2005/8/layout/cycle3"/>
    <dgm:cxn modelId="{C1C77294-F75E-4C3D-9191-871EDF59F982}" srcId="{6D019436-F451-4957-8719-C9F756037E0A}" destId="{B5D34F36-055A-4DA4-954A-E5FCB200EE8E}" srcOrd="4" destOrd="0" parTransId="{131A236A-FE89-45FE-A473-AEAE5CD8EFE5}" sibTransId="{9D094321-50A4-4EC9-B9A1-F7229792CFC7}"/>
    <dgm:cxn modelId="{B491AA1F-E1ED-4F53-AFC7-AF34CC071D76}" srcId="{6D019436-F451-4957-8719-C9F756037E0A}" destId="{F232115A-0C81-4A99-8D6C-502BC1374255}" srcOrd="3" destOrd="0" parTransId="{1FB4F7FB-D98D-4488-8564-AFFB7FC57E4C}" sibTransId="{26BE84CC-2831-4208-AB64-3A6BA832B569}"/>
    <dgm:cxn modelId="{4E6EACB1-08B4-4E71-91FE-D62F1B7ECE41}" srcId="{6D019436-F451-4957-8719-C9F756037E0A}" destId="{9FBCF4C4-83D1-42BC-A252-4FACC38F9D1A}" srcOrd="1" destOrd="0" parTransId="{0B5B6F28-B4D9-42F2-8FAE-556075BEEA1C}" sibTransId="{85080A34-FBC4-4FA9-B101-50B6EF3D3777}"/>
    <dgm:cxn modelId="{4382C363-D6C9-4D3C-B3C1-C3A77DC6AE9C}" type="presOf" srcId="{6D019436-F451-4957-8719-C9F756037E0A}" destId="{48817E4B-0D40-4593-BE6A-C387F6FB0C5B}" srcOrd="0" destOrd="0" presId="urn:microsoft.com/office/officeart/2005/8/layout/cycle3"/>
    <dgm:cxn modelId="{65CA817A-20EA-4D04-BFE3-55EE7E3066A7}" type="presParOf" srcId="{48817E4B-0D40-4593-BE6A-C387F6FB0C5B}" destId="{CFFA8B9F-1138-4C1F-B1F1-72982DAD5370}" srcOrd="0" destOrd="0" presId="urn:microsoft.com/office/officeart/2005/8/layout/cycle3"/>
    <dgm:cxn modelId="{B5E12580-61E8-4AEE-9593-2254C62A71D7}" type="presParOf" srcId="{CFFA8B9F-1138-4C1F-B1F1-72982DAD5370}" destId="{AD42471C-3B3D-4E8B-88E5-68A528CCBEBA}" srcOrd="0" destOrd="0" presId="urn:microsoft.com/office/officeart/2005/8/layout/cycle3"/>
    <dgm:cxn modelId="{6305844A-FD91-4297-A0EB-53039901466C}" type="presParOf" srcId="{CFFA8B9F-1138-4C1F-B1F1-72982DAD5370}" destId="{C00943B1-D86A-4A1B-9856-8E334E4E2751}" srcOrd="1" destOrd="0" presId="urn:microsoft.com/office/officeart/2005/8/layout/cycle3"/>
    <dgm:cxn modelId="{E260FBFE-90CF-46D1-A1AE-81C6CFD362FA}" type="presParOf" srcId="{CFFA8B9F-1138-4C1F-B1F1-72982DAD5370}" destId="{1BBCDE50-12D7-4816-879F-ADDA78A38D28}" srcOrd="2" destOrd="0" presId="urn:microsoft.com/office/officeart/2005/8/layout/cycle3"/>
    <dgm:cxn modelId="{BB9A60E4-BB5F-4418-BB96-F7AA2B5F11BD}" type="presParOf" srcId="{CFFA8B9F-1138-4C1F-B1F1-72982DAD5370}" destId="{C0FC1637-A12C-4F20-84C1-A00EA8D2A01B}" srcOrd="3" destOrd="0" presId="urn:microsoft.com/office/officeart/2005/8/layout/cycle3"/>
    <dgm:cxn modelId="{A92B0DA1-7590-4427-9731-CDD287761633}" type="presParOf" srcId="{CFFA8B9F-1138-4C1F-B1F1-72982DAD5370}" destId="{C1FCCECE-8770-4372-878D-99F14F622770}" srcOrd="4" destOrd="0" presId="urn:microsoft.com/office/officeart/2005/8/layout/cycle3"/>
    <dgm:cxn modelId="{1D1A69B0-16BA-48B1-962B-674E010BE94F}" type="presParOf" srcId="{CFFA8B9F-1138-4C1F-B1F1-72982DAD5370}" destId="{AB95D699-A0AB-4B21-83F5-24F7AEFBA2C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837FB8-5DD9-42E8-B5AE-793D78E7D2F8}" type="doc">
      <dgm:prSet loTypeId="urn:microsoft.com/office/officeart/2005/8/layout/default#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5785916D-1C82-40C4-AA1E-741815403CC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s-MX" sz="3200" dirty="0" smtClean="0"/>
            <a:t>El FAETA en la entidad se dirige a dos destinos diferentes:  Educación para adultos y Educación tecnológica a través de dos dependencias: INEEA y CONALEP. La evaluación se realizó de manera específica para cada  una de estas dependencias para poder detallar sus particularidades.</a:t>
          </a:r>
          <a:endParaRPr lang="es-MX" sz="3200" dirty="0"/>
        </a:p>
      </dgm:t>
    </dgm:pt>
    <dgm:pt modelId="{2FD65925-5BF0-4F12-AAA7-FC9ABC0C7A34}" type="parTrans" cxnId="{D61231ED-2693-4598-B6D7-64EB6CDDD522}">
      <dgm:prSet/>
      <dgm:spPr/>
      <dgm:t>
        <a:bodyPr/>
        <a:lstStyle/>
        <a:p>
          <a:endParaRPr lang="es-MX"/>
        </a:p>
      </dgm:t>
    </dgm:pt>
    <dgm:pt modelId="{5851A6E5-5DB3-4B22-93A2-008AE8E108C8}" type="sibTrans" cxnId="{D61231ED-2693-4598-B6D7-64EB6CDDD522}">
      <dgm:prSet/>
      <dgm:spPr/>
      <dgm:t>
        <a:bodyPr/>
        <a:lstStyle/>
        <a:p>
          <a:endParaRPr lang="es-MX"/>
        </a:p>
      </dgm:t>
    </dgm:pt>
    <dgm:pt modelId="{768EEAD7-B99A-4A4E-BB3F-132A605E71F4}" type="pres">
      <dgm:prSet presAssocID="{0E837FB8-5DD9-42E8-B5AE-793D78E7D2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9BE6DAC-7E5A-4A58-9A87-49C207E468DF}" type="pres">
      <dgm:prSet presAssocID="{5785916D-1C82-40C4-AA1E-741815403CC5}" presName="node" presStyleLbl="node1" presStyleIdx="0" presStyleCnt="1" custScaleY="112814" custLinFactNeighborX="-6373" custLinFactNeighborY="-107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C312436-0C86-4259-A346-7CB4657C43E7}" type="presOf" srcId="{0E837FB8-5DD9-42E8-B5AE-793D78E7D2F8}" destId="{768EEAD7-B99A-4A4E-BB3F-132A605E71F4}" srcOrd="0" destOrd="0" presId="urn:microsoft.com/office/officeart/2005/8/layout/default#3"/>
    <dgm:cxn modelId="{D61231ED-2693-4598-B6D7-64EB6CDDD522}" srcId="{0E837FB8-5DD9-42E8-B5AE-793D78E7D2F8}" destId="{5785916D-1C82-40C4-AA1E-741815403CC5}" srcOrd="0" destOrd="0" parTransId="{2FD65925-5BF0-4F12-AAA7-FC9ABC0C7A34}" sibTransId="{5851A6E5-5DB3-4B22-93A2-008AE8E108C8}"/>
    <dgm:cxn modelId="{271754C8-F766-4FED-9899-9F6D871D0212}" type="presOf" srcId="{5785916D-1C82-40C4-AA1E-741815403CC5}" destId="{19BE6DAC-7E5A-4A58-9A87-49C207E468DF}" srcOrd="0" destOrd="0" presId="urn:microsoft.com/office/officeart/2005/8/layout/default#3"/>
    <dgm:cxn modelId="{B21597E7-5138-4FEC-BFEA-96D0A0883860}" type="presParOf" srcId="{768EEAD7-B99A-4A4E-BB3F-132A605E71F4}" destId="{19BE6DAC-7E5A-4A58-9A87-49C207E468DF}" srcOrd="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71D5F41-6A4C-495B-ABC0-7BCFF3D0FC1E}" type="doc">
      <dgm:prSet loTypeId="urn:microsoft.com/office/officeart/2005/8/layout/hierarchy5" loCatId="hierarchy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EC93B883-1B44-4B23-B563-4A0A796D05BE}">
      <dgm:prSet phldrT="[Texto]" custT="1"/>
      <dgm:spPr/>
      <dgm:t>
        <a:bodyPr/>
        <a:lstStyle/>
        <a:p>
          <a:r>
            <a:rPr lang="es-MX" sz="2000" dirty="0" smtClean="0"/>
            <a:t>La formación de adultos</a:t>
          </a:r>
          <a:endParaRPr lang="es-MX" sz="2000" dirty="0"/>
        </a:p>
      </dgm:t>
    </dgm:pt>
    <dgm:pt modelId="{95ACC355-0613-4918-9A1B-0498608B02F4}" type="parTrans" cxnId="{06D490EB-CABA-4F7A-9F08-A4180676F363}">
      <dgm:prSet custT="1"/>
      <dgm:spPr/>
      <dgm:t>
        <a:bodyPr/>
        <a:lstStyle/>
        <a:p>
          <a:endParaRPr lang="es-MX" sz="1600"/>
        </a:p>
      </dgm:t>
    </dgm:pt>
    <dgm:pt modelId="{DA2EF9DF-2321-4540-89E0-16F10BEBF9D2}" type="sibTrans" cxnId="{06D490EB-CABA-4F7A-9F08-A4180676F363}">
      <dgm:prSet/>
      <dgm:spPr/>
      <dgm:t>
        <a:bodyPr/>
        <a:lstStyle/>
        <a:p>
          <a:endParaRPr lang="es-MX" sz="1600"/>
        </a:p>
      </dgm:t>
    </dgm:pt>
    <dgm:pt modelId="{C1C2AC37-90C1-439B-B5E2-AD6F4B8FF402}">
      <dgm:prSet custT="1"/>
      <dgm:spPr/>
      <dgm:t>
        <a:bodyPr/>
        <a:lstStyle/>
        <a:p>
          <a:r>
            <a:rPr lang="es-MX" sz="2000" smtClean="0"/>
            <a:t>Ampliación de la cobertura </a:t>
          </a:r>
          <a:endParaRPr lang="es-MX" sz="2000" dirty="0"/>
        </a:p>
      </dgm:t>
    </dgm:pt>
    <dgm:pt modelId="{D303FDED-EBEF-46F1-9F17-6B0C5BF5DB70}" type="parTrans" cxnId="{A0061A7D-4841-4DE0-9864-000C55715FB8}">
      <dgm:prSet custT="1"/>
      <dgm:spPr/>
      <dgm:t>
        <a:bodyPr/>
        <a:lstStyle/>
        <a:p>
          <a:endParaRPr lang="es-MX" sz="1600"/>
        </a:p>
      </dgm:t>
    </dgm:pt>
    <dgm:pt modelId="{7526E326-7D0E-43B6-80F5-ECA73A33AD76}" type="sibTrans" cxnId="{A0061A7D-4841-4DE0-9864-000C55715FB8}">
      <dgm:prSet/>
      <dgm:spPr/>
      <dgm:t>
        <a:bodyPr/>
        <a:lstStyle/>
        <a:p>
          <a:endParaRPr lang="es-MX" sz="1600"/>
        </a:p>
      </dgm:t>
    </dgm:pt>
    <dgm:pt modelId="{8AE613EE-DCCD-4818-A58D-E7E1E348A7EB}">
      <dgm:prSet custT="1"/>
      <dgm:spPr/>
      <dgm:t>
        <a:bodyPr/>
        <a:lstStyle/>
        <a:p>
          <a:r>
            <a:rPr lang="es-MX" sz="2000" smtClean="0"/>
            <a:t>Disminución del rezago educativo</a:t>
          </a:r>
          <a:endParaRPr lang="es-MX" sz="2000" dirty="0"/>
        </a:p>
      </dgm:t>
    </dgm:pt>
    <dgm:pt modelId="{5149BAAD-313B-4BF8-B9E5-3A564F6F2AAD}" type="parTrans" cxnId="{F2551687-1900-47AD-84A8-9396FE1A82F2}">
      <dgm:prSet custT="1"/>
      <dgm:spPr/>
      <dgm:t>
        <a:bodyPr/>
        <a:lstStyle/>
        <a:p>
          <a:endParaRPr lang="es-MX" sz="1600"/>
        </a:p>
      </dgm:t>
    </dgm:pt>
    <dgm:pt modelId="{96B137D5-77C6-4FC2-AE1F-E6D307C4A310}" type="sibTrans" cxnId="{F2551687-1900-47AD-84A8-9396FE1A82F2}">
      <dgm:prSet/>
      <dgm:spPr/>
      <dgm:t>
        <a:bodyPr/>
        <a:lstStyle/>
        <a:p>
          <a:endParaRPr lang="es-MX" sz="1600"/>
        </a:p>
      </dgm:t>
    </dgm:pt>
    <dgm:pt modelId="{18BAE102-BC58-4019-97DA-D72A1ED8A308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MX" sz="1800" b="1" dirty="0" smtClean="0"/>
            <a:t>Abatir el rezago en materia de alfabetización, educación básica y formación para el trabajo, así como proporcionar educación tecnológica </a:t>
          </a:r>
        </a:p>
        <a:p>
          <a:r>
            <a:rPr lang="es-MX" sz="1800" b="1" dirty="0" smtClean="0"/>
            <a:t>(INEEA y CONALEP)</a:t>
          </a:r>
          <a:endParaRPr lang="es-MX" sz="1800" dirty="0"/>
        </a:p>
      </dgm:t>
    </dgm:pt>
    <dgm:pt modelId="{A90E67A3-FB5D-486E-B281-DEF325531DA3}" type="parTrans" cxnId="{842FC4AC-3D8C-4EDB-89B1-92403B0E32FD}">
      <dgm:prSet/>
      <dgm:spPr/>
      <dgm:t>
        <a:bodyPr/>
        <a:lstStyle/>
        <a:p>
          <a:endParaRPr lang="es-ES" sz="1600"/>
        </a:p>
      </dgm:t>
    </dgm:pt>
    <dgm:pt modelId="{23760F08-D2C2-4D75-9982-375953AE644D}" type="sibTrans" cxnId="{842FC4AC-3D8C-4EDB-89B1-92403B0E32FD}">
      <dgm:prSet/>
      <dgm:spPr/>
      <dgm:t>
        <a:bodyPr/>
        <a:lstStyle/>
        <a:p>
          <a:endParaRPr lang="es-ES" sz="1600"/>
        </a:p>
      </dgm:t>
    </dgm:pt>
    <dgm:pt modelId="{F1E61256-2F7C-4465-8C74-1016021B3C2E}" type="pres">
      <dgm:prSet presAssocID="{D71D5F41-6A4C-495B-ABC0-7BCFF3D0FC1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5529B43-34DB-4A2F-80A1-65A2C3385429}" type="pres">
      <dgm:prSet presAssocID="{D71D5F41-6A4C-495B-ABC0-7BCFF3D0FC1E}" presName="hierFlow" presStyleCnt="0"/>
      <dgm:spPr/>
      <dgm:t>
        <a:bodyPr/>
        <a:lstStyle/>
        <a:p>
          <a:endParaRPr lang="es-ES"/>
        </a:p>
      </dgm:t>
    </dgm:pt>
    <dgm:pt modelId="{28BB3849-9450-44BA-9715-B5E2068C56B0}" type="pres">
      <dgm:prSet presAssocID="{D71D5F41-6A4C-495B-ABC0-7BCFF3D0FC1E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6B509225-861C-4769-9E1A-017C670A12CA}" type="pres">
      <dgm:prSet presAssocID="{18BAE102-BC58-4019-97DA-D72A1ED8A308}" presName="Name17" presStyleCnt="0"/>
      <dgm:spPr/>
      <dgm:t>
        <a:bodyPr/>
        <a:lstStyle/>
        <a:p>
          <a:endParaRPr lang="es-ES"/>
        </a:p>
      </dgm:t>
    </dgm:pt>
    <dgm:pt modelId="{87DED133-81C6-4AD6-932A-C3C427DBCF9F}" type="pres">
      <dgm:prSet presAssocID="{18BAE102-BC58-4019-97DA-D72A1ED8A308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D86B755-00AA-45F3-9613-3F001EB3A3FE}" type="pres">
      <dgm:prSet presAssocID="{18BAE102-BC58-4019-97DA-D72A1ED8A308}" presName="hierChild2" presStyleCnt="0"/>
      <dgm:spPr/>
      <dgm:t>
        <a:bodyPr/>
        <a:lstStyle/>
        <a:p>
          <a:endParaRPr lang="es-ES"/>
        </a:p>
      </dgm:t>
    </dgm:pt>
    <dgm:pt modelId="{15EE3237-51AE-492F-8460-FDE779DDC392}" type="pres">
      <dgm:prSet presAssocID="{95ACC355-0613-4918-9A1B-0498608B02F4}" presName="Name25" presStyleLbl="parChTrans1D2" presStyleIdx="0" presStyleCnt="3"/>
      <dgm:spPr/>
      <dgm:t>
        <a:bodyPr/>
        <a:lstStyle/>
        <a:p>
          <a:endParaRPr lang="es-ES"/>
        </a:p>
      </dgm:t>
    </dgm:pt>
    <dgm:pt modelId="{996FB105-DBAF-4642-B156-8E8E4CA50CEB}" type="pres">
      <dgm:prSet presAssocID="{95ACC355-0613-4918-9A1B-0498608B02F4}" presName="connTx" presStyleLbl="parChTrans1D2" presStyleIdx="0" presStyleCnt="3"/>
      <dgm:spPr/>
      <dgm:t>
        <a:bodyPr/>
        <a:lstStyle/>
        <a:p>
          <a:endParaRPr lang="es-ES"/>
        </a:p>
      </dgm:t>
    </dgm:pt>
    <dgm:pt modelId="{48890A18-02C2-4B08-A3F9-E60B39FF01D8}" type="pres">
      <dgm:prSet presAssocID="{EC93B883-1B44-4B23-B563-4A0A796D05BE}" presName="Name30" presStyleCnt="0"/>
      <dgm:spPr/>
      <dgm:t>
        <a:bodyPr/>
        <a:lstStyle/>
        <a:p>
          <a:endParaRPr lang="es-ES"/>
        </a:p>
      </dgm:t>
    </dgm:pt>
    <dgm:pt modelId="{843280EB-6E67-4E1C-A2E0-42E163559190}" type="pres">
      <dgm:prSet presAssocID="{EC93B883-1B44-4B23-B563-4A0A796D05BE}" presName="level2Shape" presStyleLbl="node2" presStyleIdx="0" presStyleCnt="3"/>
      <dgm:spPr/>
      <dgm:t>
        <a:bodyPr/>
        <a:lstStyle/>
        <a:p>
          <a:endParaRPr lang="es-ES"/>
        </a:p>
      </dgm:t>
    </dgm:pt>
    <dgm:pt modelId="{C9B227A4-F131-44D4-80A4-8B896A270754}" type="pres">
      <dgm:prSet presAssocID="{EC93B883-1B44-4B23-B563-4A0A796D05BE}" presName="hierChild3" presStyleCnt="0"/>
      <dgm:spPr/>
      <dgm:t>
        <a:bodyPr/>
        <a:lstStyle/>
        <a:p>
          <a:endParaRPr lang="es-ES"/>
        </a:p>
      </dgm:t>
    </dgm:pt>
    <dgm:pt modelId="{1D4E414B-62DB-40A3-A884-8E8E20B301A3}" type="pres">
      <dgm:prSet presAssocID="{5149BAAD-313B-4BF8-B9E5-3A564F6F2AAD}" presName="Name25" presStyleLbl="parChTrans1D2" presStyleIdx="1" presStyleCnt="3"/>
      <dgm:spPr/>
      <dgm:t>
        <a:bodyPr/>
        <a:lstStyle/>
        <a:p>
          <a:endParaRPr lang="es-ES"/>
        </a:p>
      </dgm:t>
    </dgm:pt>
    <dgm:pt modelId="{C2949BB1-09CB-4A22-BEDA-25F3F7890F23}" type="pres">
      <dgm:prSet presAssocID="{5149BAAD-313B-4BF8-B9E5-3A564F6F2AAD}" presName="connTx" presStyleLbl="parChTrans1D2" presStyleIdx="1" presStyleCnt="3"/>
      <dgm:spPr/>
      <dgm:t>
        <a:bodyPr/>
        <a:lstStyle/>
        <a:p>
          <a:endParaRPr lang="es-ES"/>
        </a:p>
      </dgm:t>
    </dgm:pt>
    <dgm:pt modelId="{4DC33E15-225B-481E-A647-B735DD8AFA82}" type="pres">
      <dgm:prSet presAssocID="{8AE613EE-DCCD-4818-A58D-E7E1E348A7EB}" presName="Name30" presStyleCnt="0"/>
      <dgm:spPr/>
      <dgm:t>
        <a:bodyPr/>
        <a:lstStyle/>
        <a:p>
          <a:endParaRPr lang="es-ES"/>
        </a:p>
      </dgm:t>
    </dgm:pt>
    <dgm:pt modelId="{29A2BA44-7F9E-4928-A4B1-04CED1EBF84F}" type="pres">
      <dgm:prSet presAssocID="{8AE613EE-DCCD-4818-A58D-E7E1E348A7EB}" presName="level2Shape" presStyleLbl="node2" presStyleIdx="1" presStyleCnt="3"/>
      <dgm:spPr/>
      <dgm:t>
        <a:bodyPr/>
        <a:lstStyle/>
        <a:p>
          <a:endParaRPr lang="es-ES"/>
        </a:p>
      </dgm:t>
    </dgm:pt>
    <dgm:pt modelId="{649D270D-608A-47BC-9E4C-FC2B56AC7567}" type="pres">
      <dgm:prSet presAssocID="{8AE613EE-DCCD-4818-A58D-E7E1E348A7EB}" presName="hierChild3" presStyleCnt="0"/>
      <dgm:spPr/>
      <dgm:t>
        <a:bodyPr/>
        <a:lstStyle/>
        <a:p>
          <a:endParaRPr lang="es-ES"/>
        </a:p>
      </dgm:t>
    </dgm:pt>
    <dgm:pt modelId="{286168BB-A8E4-436C-9DF3-2536ED4857B6}" type="pres">
      <dgm:prSet presAssocID="{D303FDED-EBEF-46F1-9F17-6B0C5BF5DB70}" presName="Name25" presStyleLbl="parChTrans1D2" presStyleIdx="2" presStyleCnt="3"/>
      <dgm:spPr/>
      <dgm:t>
        <a:bodyPr/>
        <a:lstStyle/>
        <a:p>
          <a:endParaRPr lang="es-ES"/>
        </a:p>
      </dgm:t>
    </dgm:pt>
    <dgm:pt modelId="{03029048-0828-4288-9D50-DCAECD482525}" type="pres">
      <dgm:prSet presAssocID="{D303FDED-EBEF-46F1-9F17-6B0C5BF5DB70}" presName="connTx" presStyleLbl="parChTrans1D2" presStyleIdx="2" presStyleCnt="3"/>
      <dgm:spPr/>
      <dgm:t>
        <a:bodyPr/>
        <a:lstStyle/>
        <a:p>
          <a:endParaRPr lang="es-ES"/>
        </a:p>
      </dgm:t>
    </dgm:pt>
    <dgm:pt modelId="{E2B5A7BE-9608-4DC4-9D4A-9104F793E40A}" type="pres">
      <dgm:prSet presAssocID="{C1C2AC37-90C1-439B-B5E2-AD6F4B8FF402}" presName="Name30" presStyleCnt="0"/>
      <dgm:spPr/>
      <dgm:t>
        <a:bodyPr/>
        <a:lstStyle/>
        <a:p>
          <a:endParaRPr lang="es-ES"/>
        </a:p>
      </dgm:t>
    </dgm:pt>
    <dgm:pt modelId="{2C898A0C-BEB2-45D1-96FB-BEDCEC6F580D}" type="pres">
      <dgm:prSet presAssocID="{C1C2AC37-90C1-439B-B5E2-AD6F4B8FF402}" presName="level2Shape" presStyleLbl="node2" presStyleIdx="2" presStyleCnt="3"/>
      <dgm:spPr/>
      <dgm:t>
        <a:bodyPr/>
        <a:lstStyle/>
        <a:p>
          <a:endParaRPr lang="es-ES"/>
        </a:p>
      </dgm:t>
    </dgm:pt>
    <dgm:pt modelId="{3E8E7E30-38B1-4968-AEB1-A1DE33F1F381}" type="pres">
      <dgm:prSet presAssocID="{C1C2AC37-90C1-439B-B5E2-AD6F4B8FF402}" presName="hierChild3" presStyleCnt="0"/>
      <dgm:spPr/>
      <dgm:t>
        <a:bodyPr/>
        <a:lstStyle/>
        <a:p>
          <a:endParaRPr lang="es-ES"/>
        </a:p>
      </dgm:t>
    </dgm:pt>
    <dgm:pt modelId="{AA00DAF1-3C0B-4B05-A044-746FA2249714}" type="pres">
      <dgm:prSet presAssocID="{D71D5F41-6A4C-495B-ABC0-7BCFF3D0FC1E}" presName="bgShapesFlow" presStyleCnt="0"/>
      <dgm:spPr/>
      <dgm:t>
        <a:bodyPr/>
        <a:lstStyle/>
        <a:p>
          <a:endParaRPr lang="es-ES"/>
        </a:p>
      </dgm:t>
    </dgm:pt>
  </dgm:ptLst>
  <dgm:cxnLst>
    <dgm:cxn modelId="{F2551687-1900-47AD-84A8-9396FE1A82F2}" srcId="{18BAE102-BC58-4019-97DA-D72A1ED8A308}" destId="{8AE613EE-DCCD-4818-A58D-E7E1E348A7EB}" srcOrd="1" destOrd="0" parTransId="{5149BAAD-313B-4BF8-B9E5-3A564F6F2AAD}" sibTransId="{96B137D5-77C6-4FC2-AE1F-E6D307C4A310}"/>
    <dgm:cxn modelId="{9EF802E9-44B4-4E88-A36C-3500ACD761A3}" type="presOf" srcId="{18BAE102-BC58-4019-97DA-D72A1ED8A308}" destId="{87DED133-81C6-4AD6-932A-C3C427DBCF9F}" srcOrd="0" destOrd="0" presId="urn:microsoft.com/office/officeart/2005/8/layout/hierarchy5"/>
    <dgm:cxn modelId="{6233FEE8-E8AC-43DA-B50B-56517386E61C}" type="presOf" srcId="{5149BAAD-313B-4BF8-B9E5-3A564F6F2AAD}" destId="{1D4E414B-62DB-40A3-A884-8E8E20B301A3}" srcOrd="0" destOrd="0" presId="urn:microsoft.com/office/officeart/2005/8/layout/hierarchy5"/>
    <dgm:cxn modelId="{078C9437-AE4B-435F-A461-BAA430E4F4DE}" type="presOf" srcId="{8AE613EE-DCCD-4818-A58D-E7E1E348A7EB}" destId="{29A2BA44-7F9E-4928-A4B1-04CED1EBF84F}" srcOrd="0" destOrd="0" presId="urn:microsoft.com/office/officeart/2005/8/layout/hierarchy5"/>
    <dgm:cxn modelId="{B833A9C4-923A-4C2B-8FD0-2B952855458C}" type="presOf" srcId="{5149BAAD-313B-4BF8-B9E5-3A564F6F2AAD}" destId="{C2949BB1-09CB-4A22-BEDA-25F3F7890F23}" srcOrd="1" destOrd="0" presId="urn:microsoft.com/office/officeart/2005/8/layout/hierarchy5"/>
    <dgm:cxn modelId="{6D3768B9-4E5B-4215-8428-16802FCA66CC}" type="presOf" srcId="{EC93B883-1B44-4B23-B563-4A0A796D05BE}" destId="{843280EB-6E67-4E1C-A2E0-42E163559190}" srcOrd="0" destOrd="0" presId="urn:microsoft.com/office/officeart/2005/8/layout/hierarchy5"/>
    <dgm:cxn modelId="{A27CB1DF-A7B0-45F4-917E-24C97485681B}" type="presOf" srcId="{D71D5F41-6A4C-495B-ABC0-7BCFF3D0FC1E}" destId="{F1E61256-2F7C-4465-8C74-1016021B3C2E}" srcOrd="0" destOrd="0" presId="urn:microsoft.com/office/officeart/2005/8/layout/hierarchy5"/>
    <dgm:cxn modelId="{06D490EB-CABA-4F7A-9F08-A4180676F363}" srcId="{18BAE102-BC58-4019-97DA-D72A1ED8A308}" destId="{EC93B883-1B44-4B23-B563-4A0A796D05BE}" srcOrd="0" destOrd="0" parTransId="{95ACC355-0613-4918-9A1B-0498608B02F4}" sibTransId="{DA2EF9DF-2321-4540-89E0-16F10BEBF9D2}"/>
    <dgm:cxn modelId="{A4C0BCFA-4E79-48E2-A615-DF1DF0036F3C}" type="presOf" srcId="{C1C2AC37-90C1-439B-B5E2-AD6F4B8FF402}" destId="{2C898A0C-BEB2-45D1-96FB-BEDCEC6F580D}" srcOrd="0" destOrd="0" presId="urn:microsoft.com/office/officeart/2005/8/layout/hierarchy5"/>
    <dgm:cxn modelId="{74B19D50-56D1-49BD-9CE3-B757A3D77B61}" type="presOf" srcId="{95ACC355-0613-4918-9A1B-0498608B02F4}" destId="{15EE3237-51AE-492F-8460-FDE779DDC392}" srcOrd="0" destOrd="0" presId="urn:microsoft.com/office/officeart/2005/8/layout/hierarchy5"/>
    <dgm:cxn modelId="{4B41F827-B914-4435-83AE-06740B2D6F27}" type="presOf" srcId="{D303FDED-EBEF-46F1-9F17-6B0C5BF5DB70}" destId="{286168BB-A8E4-436C-9DF3-2536ED4857B6}" srcOrd="0" destOrd="0" presId="urn:microsoft.com/office/officeart/2005/8/layout/hierarchy5"/>
    <dgm:cxn modelId="{A0061A7D-4841-4DE0-9864-000C55715FB8}" srcId="{18BAE102-BC58-4019-97DA-D72A1ED8A308}" destId="{C1C2AC37-90C1-439B-B5E2-AD6F4B8FF402}" srcOrd="2" destOrd="0" parTransId="{D303FDED-EBEF-46F1-9F17-6B0C5BF5DB70}" sibTransId="{7526E326-7D0E-43B6-80F5-ECA73A33AD76}"/>
    <dgm:cxn modelId="{6A3622A4-75C8-484B-B3DA-8ECFA30E393B}" type="presOf" srcId="{95ACC355-0613-4918-9A1B-0498608B02F4}" destId="{996FB105-DBAF-4642-B156-8E8E4CA50CEB}" srcOrd="1" destOrd="0" presId="urn:microsoft.com/office/officeart/2005/8/layout/hierarchy5"/>
    <dgm:cxn modelId="{842FC4AC-3D8C-4EDB-89B1-92403B0E32FD}" srcId="{D71D5F41-6A4C-495B-ABC0-7BCFF3D0FC1E}" destId="{18BAE102-BC58-4019-97DA-D72A1ED8A308}" srcOrd="0" destOrd="0" parTransId="{A90E67A3-FB5D-486E-B281-DEF325531DA3}" sibTransId="{23760F08-D2C2-4D75-9982-375953AE644D}"/>
    <dgm:cxn modelId="{2CB517B5-2304-45A9-8AEA-B0FB19009BB9}" type="presOf" srcId="{D303FDED-EBEF-46F1-9F17-6B0C5BF5DB70}" destId="{03029048-0828-4288-9D50-DCAECD482525}" srcOrd="1" destOrd="0" presId="urn:microsoft.com/office/officeart/2005/8/layout/hierarchy5"/>
    <dgm:cxn modelId="{BB2BDBDA-A7AE-49BD-BEF8-8C900939E04D}" type="presParOf" srcId="{F1E61256-2F7C-4465-8C74-1016021B3C2E}" destId="{B5529B43-34DB-4A2F-80A1-65A2C3385429}" srcOrd="0" destOrd="0" presId="urn:microsoft.com/office/officeart/2005/8/layout/hierarchy5"/>
    <dgm:cxn modelId="{380DF15A-BAF2-48D8-B403-1DB68CE82A73}" type="presParOf" srcId="{B5529B43-34DB-4A2F-80A1-65A2C3385429}" destId="{28BB3849-9450-44BA-9715-B5E2068C56B0}" srcOrd="0" destOrd="0" presId="urn:microsoft.com/office/officeart/2005/8/layout/hierarchy5"/>
    <dgm:cxn modelId="{5A87592A-2593-4CB0-92BD-DECD6C3590AA}" type="presParOf" srcId="{28BB3849-9450-44BA-9715-B5E2068C56B0}" destId="{6B509225-861C-4769-9E1A-017C670A12CA}" srcOrd="0" destOrd="0" presId="urn:microsoft.com/office/officeart/2005/8/layout/hierarchy5"/>
    <dgm:cxn modelId="{917C95F2-DE2F-4D7C-8DAE-2131ADFB9686}" type="presParOf" srcId="{6B509225-861C-4769-9E1A-017C670A12CA}" destId="{87DED133-81C6-4AD6-932A-C3C427DBCF9F}" srcOrd="0" destOrd="0" presId="urn:microsoft.com/office/officeart/2005/8/layout/hierarchy5"/>
    <dgm:cxn modelId="{808BF90D-90D6-4FE1-919F-7BC40DAEC075}" type="presParOf" srcId="{6B509225-861C-4769-9E1A-017C670A12CA}" destId="{5D86B755-00AA-45F3-9613-3F001EB3A3FE}" srcOrd="1" destOrd="0" presId="urn:microsoft.com/office/officeart/2005/8/layout/hierarchy5"/>
    <dgm:cxn modelId="{5E0EF828-27B5-4B7E-B7EB-B265561E9049}" type="presParOf" srcId="{5D86B755-00AA-45F3-9613-3F001EB3A3FE}" destId="{15EE3237-51AE-492F-8460-FDE779DDC392}" srcOrd="0" destOrd="0" presId="urn:microsoft.com/office/officeart/2005/8/layout/hierarchy5"/>
    <dgm:cxn modelId="{62BCA17C-9909-4A25-A1F4-0F782CABA99C}" type="presParOf" srcId="{15EE3237-51AE-492F-8460-FDE779DDC392}" destId="{996FB105-DBAF-4642-B156-8E8E4CA50CEB}" srcOrd="0" destOrd="0" presId="urn:microsoft.com/office/officeart/2005/8/layout/hierarchy5"/>
    <dgm:cxn modelId="{6312B4DE-6FC8-4BD0-B312-972CEBC4348E}" type="presParOf" srcId="{5D86B755-00AA-45F3-9613-3F001EB3A3FE}" destId="{48890A18-02C2-4B08-A3F9-E60B39FF01D8}" srcOrd="1" destOrd="0" presId="urn:microsoft.com/office/officeart/2005/8/layout/hierarchy5"/>
    <dgm:cxn modelId="{D864C7AE-41BA-4D8E-A418-F4040AC73D70}" type="presParOf" srcId="{48890A18-02C2-4B08-A3F9-E60B39FF01D8}" destId="{843280EB-6E67-4E1C-A2E0-42E163559190}" srcOrd="0" destOrd="0" presId="urn:microsoft.com/office/officeart/2005/8/layout/hierarchy5"/>
    <dgm:cxn modelId="{C36AB0A3-AD56-4B67-9BB4-C60E551667F4}" type="presParOf" srcId="{48890A18-02C2-4B08-A3F9-E60B39FF01D8}" destId="{C9B227A4-F131-44D4-80A4-8B896A270754}" srcOrd="1" destOrd="0" presId="urn:microsoft.com/office/officeart/2005/8/layout/hierarchy5"/>
    <dgm:cxn modelId="{1B1DFFD3-E081-4E4C-81A8-16EAC5DC45F7}" type="presParOf" srcId="{5D86B755-00AA-45F3-9613-3F001EB3A3FE}" destId="{1D4E414B-62DB-40A3-A884-8E8E20B301A3}" srcOrd="2" destOrd="0" presId="urn:microsoft.com/office/officeart/2005/8/layout/hierarchy5"/>
    <dgm:cxn modelId="{A6859882-77AC-4280-92CB-DA7CDC6ACE83}" type="presParOf" srcId="{1D4E414B-62DB-40A3-A884-8E8E20B301A3}" destId="{C2949BB1-09CB-4A22-BEDA-25F3F7890F23}" srcOrd="0" destOrd="0" presId="urn:microsoft.com/office/officeart/2005/8/layout/hierarchy5"/>
    <dgm:cxn modelId="{A7E58B97-51CD-45A2-B6D4-F4929F697FDD}" type="presParOf" srcId="{5D86B755-00AA-45F3-9613-3F001EB3A3FE}" destId="{4DC33E15-225B-481E-A647-B735DD8AFA82}" srcOrd="3" destOrd="0" presId="urn:microsoft.com/office/officeart/2005/8/layout/hierarchy5"/>
    <dgm:cxn modelId="{D80CC35A-2024-49AE-A019-4B81592AEE20}" type="presParOf" srcId="{4DC33E15-225B-481E-A647-B735DD8AFA82}" destId="{29A2BA44-7F9E-4928-A4B1-04CED1EBF84F}" srcOrd="0" destOrd="0" presId="urn:microsoft.com/office/officeart/2005/8/layout/hierarchy5"/>
    <dgm:cxn modelId="{0A511877-BDDE-4BC8-9266-537D940ABF25}" type="presParOf" srcId="{4DC33E15-225B-481E-A647-B735DD8AFA82}" destId="{649D270D-608A-47BC-9E4C-FC2B56AC7567}" srcOrd="1" destOrd="0" presId="urn:microsoft.com/office/officeart/2005/8/layout/hierarchy5"/>
    <dgm:cxn modelId="{1E79CD43-CF76-42EA-BB34-48D7A07EAFEF}" type="presParOf" srcId="{5D86B755-00AA-45F3-9613-3F001EB3A3FE}" destId="{286168BB-A8E4-436C-9DF3-2536ED4857B6}" srcOrd="4" destOrd="0" presId="urn:microsoft.com/office/officeart/2005/8/layout/hierarchy5"/>
    <dgm:cxn modelId="{B82FFA49-6D97-4FC1-B078-E71F53BC725A}" type="presParOf" srcId="{286168BB-A8E4-436C-9DF3-2536ED4857B6}" destId="{03029048-0828-4288-9D50-DCAECD482525}" srcOrd="0" destOrd="0" presId="urn:microsoft.com/office/officeart/2005/8/layout/hierarchy5"/>
    <dgm:cxn modelId="{693ED916-999F-4E87-A1FF-C3FB0E98CE17}" type="presParOf" srcId="{5D86B755-00AA-45F3-9613-3F001EB3A3FE}" destId="{E2B5A7BE-9608-4DC4-9D4A-9104F793E40A}" srcOrd="5" destOrd="0" presId="urn:microsoft.com/office/officeart/2005/8/layout/hierarchy5"/>
    <dgm:cxn modelId="{A1C3CA83-6A6C-40A3-A9A3-EEF4C3CC765A}" type="presParOf" srcId="{E2B5A7BE-9608-4DC4-9D4A-9104F793E40A}" destId="{2C898A0C-BEB2-45D1-96FB-BEDCEC6F580D}" srcOrd="0" destOrd="0" presId="urn:microsoft.com/office/officeart/2005/8/layout/hierarchy5"/>
    <dgm:cxn modelId="{0DD421FE-A1AD-4968-BD74-38CC6BA19887}" type="presParOf" srcId="{E2B5A7BE-9608-4DC4-9D4A-9104F793E40A}" destId="{3E8E7E30-38B1-4968-AEB1-A1DE33F1F381}" srcOrd="1" destOrd="0" presId="urn:microsoft.com/office/officeart/2005/8/layout/hierarchy5"/>
    <dgm:cxn modelId="{26B7CDA6-39C1-4496-9C51-6C3AA136B1CC}" type="presParOf" srcId="{F1E61256-2F7C-4465-8C74-1016021B3C2E}" destId="{AA00DAF1-3C0B-4B05-A044-746FA224971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AEB67AC-8591-40F5-8857-4716F4A7D179}" type="doc">
      <dgm:prSet loTypeId="urn:microsoft.com/office/officeart/2005/8/layout/cycle8" loCatId="cycle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68026633-AA53-4FCF-B597-23076FCE0D75}">
      <dgm:prSet phldrT="[Texto]" custT="1"/>
      <dgm:spPr/>
      <dgm:t>
        <a:bodyPr/>
        <a:lstStyle/>
        <a:p>
          <a:r>
            <a:rPr lang="es-MX" sz="1600" dirty="0" smtClean="0"/>
            <a:t>El porcentaje de alumnos de Educación </a:t>
          </a:r>
          <a:r>
            <a:rPr lang="es-MX" sz="1600" b="1" dirty="0" smtClean="0"/>
            <a:t>Media Superior que finalizan sus estudios</a:t>
          </a:r>
          <a:r>
            <a:rPr lang="es-MX" sz="1600" dirty="0" smtClean="0"/>
            <a:t> fue del 63.4% en el ciclo escolar 2000 – 2001, incrementándose hasta 70%  en el periodo 2003 – 2004. </a:t>
          </a:r>
        </a:p>
        <a:p>
          <a:r>
            <a:rPr lang="es-MX" sz="1600" dirty="0" smtClean="0"/>
            <a:t>Sin embargo, a partir de ese </a:t>
          </a:r>
          <a:r>
            <a:rPr lang="es-MX" sz="1600" b="1" dirty="0" smtClean="0"/>
            <a:t>periodo la tendencia  disminuyó hasta llegar al  57% en 2011- 2012</a:t>
          </a:r>
          <a:r>
            <a:rPr lang="es-MX" sz="1600" dirty="0" smtClean="0"/>
            <a:t>.</a:t>
          </a:r>
          <a:endParaRPr lang="es-MX" sz="1600" dirty="0"/>
        </a:p>
      </dgm:t>
    </dgm:pt>
    <dgm:pt modelId="{F684FC8E-0EA1-4BD8-8C43-B1969B41DE0A}" type="parTrans" cxnId="{DE063951-835F-46BD-B5A6-735AE3EACE3E}">
      <dgm:prSet/>
      <dgm:spPr/>
      <dgm:t>
        <a:bodyPr/>
        <a:lstStyle/>
        <a:p>
          <a:endParaRPr lang="es-MX"/>
        </a:p>
      </dgm:t>
    </dgm:pt>
    <dgm:pt modelId="{45D001F8-95BD-4B4A-BCCF-C7AB52D9F8C1}" type="sibTrans" cxnId="{DE063951-835F-46BD-B5A6-735AE3EACE3E}">
      <dgm:prSet/>
      <dgm:spPr/>
      <dgm:t>
        <a:bodyPr/>
        <a:lstStyle/>
        <a:p>
          <a:endParaRPr lang="es-MX" dirty="0"/>
        </a:p>
      </dgm:t>
    </dgm:pt>
    <dgm:pt modelId="{14458974-9210-43A7-9A12-B8128E403688}">
      <dgm:prSet phldrT="[Texto]" custT="1"/>
      <dgm:spPr/>
      <dgm:t>
        <a:bodyPr/>
        <a:lstStyle/>
        <a:p>
          <a:r>
            <a:rPr lang="es-MX" sz="1600" dirty="0" smtClean="0"/>
            <a:t>Se tiene un porcentaje de </a:t>
          </a:r>
          <a:r>
            <a:rPr lang="es-MX" sz="1600" b="1" dirty="0" smtClean="0"/>
            <a:t>rezago educativo </a:t>
          </a:r>
          <a:r>
            <a:rPr lang="es-MX" sz="1600" dirty="0" smtClean="0"/>
            <a:t>de 19.4 % en la entidad que se representa por 345 mil 09 personas</a:t>
          </a:r>
          <a:endParaRPr lang="es-MX" sz="1600" dirty="0"/>
        </a:p>
      </dgm:t>
    </dgm:pt>
    <dgm:pt modelId="{70DA0CED-4DB4-4648-B70C-9C3D7BF5A1EF}" type="parTrans" cxnId="{99CC5B15-9162-4FB4-A29E-03D1870CC88B}">
      <dgm:prSet/>
      <dgm:spPr/>
      <dgm:t>
        <a:bodyPr/>
        <a:lstStyle/>
        <a:p>
          <a:endParaRPr lang="es-MX"/>
        </a:p>
      </dgm:t>
    </dgm:pt>
    <dgm:pt modelId="{36C5F4C0-56E9-40D8-95EA-D2645DA63B2F}" type="sibTrans" cxnId="{99CC5B15-9162-4FB4-A29E-03D1870CC88B}">
      <dgm:prSet/>
      <dgm:spPr/>
      <dgm:t>
        <a:bodyPr/>
        <a:lstStyle/>
        <a:p>
          <a:endParaRPr lang="es-MX" dirty="0"/>
        </a:p>
      </dgm:t>
    </dgm:pt>
    <dgm:pt modelId="{5464A859-500C-4256-87DF-34943CDA6438}">
      <dgm:prSet phldrT="[Texto]" custT="1"/>
      <dgm:spPr/>
      <dgm:t>
        <a:bodyPr/>
        <a:lstStyle/>
        <a:p>
          <a:r>
            <a:rPr lang="es-MX" sz="1600" dirty="0" smtClean="0"/>
            <a:t>Según cifras de INEGI  casi la cuarta parte de la población </a:t>
          </a:r>
          <a:r>
            <a:rPr lang="es-MX" sz="1600" b="1" dirty="0" smtClean="0"/>
            <a:t>(el 26.5 %) de</a:t>
          </a:r>
          <a:r>
            <a:rPr lang="es-MX" sz="1600" dirty="0" smtClean="0"/>
            <a:t> </a:t>
          </a:r>
          <a:r>
            <a:rPr lang="es-MX" sz="1600" b="1" dirty="0" smtClean="0"/>
            <a:t>habitantes de la entidad tienen entre 15 a 29 años </a:t>
          </a:r>
          <a:r>
            <a:rPr lang="es-MX" sz="1600" dirty="0" smtClean="0"/>
            <a:t>por tanto la oferta educativa de atención en educación media superior es prioritaria. </a:t>
          </a:r>
          <a:endParaRPr lang="es-MX" sz="1600" dirty="0"/>
        </a:p>
      </dgm:t>
    </dgm:pt>
    <dgm:pt modelId="{2EB3F9CC-E10B-48F6-8339-0923416BCB6D}" type="parTrans" cxnId="{3E8A9FEA-221F-4933-BE4D-6D6EE79FB94A}">
      <dgm:prSet/>
      <dgm:spPr/>
      <dgm:t>
        <a:bodyPr/>
        <a:lstStyle/>
        <a:p>
          <a:endParaRPr lang="es-MX"/>
        </a:p>
      </dgm:t>
    </dgm:pt>
    <dgm:pt modelId="{FA11609D-BB27-48EA-B16B-8FD920BE0620}" type="sibTrans" cxnId="{3E8A9FEA-221F-4933-BE4D-6D6EE79FB94A}">
      <dgm:prSet/>
      <dgm:spPr/>
      <dgm:t>
        <a:bodyPr/>
        <a:lstStyle/>
        <a:p>
          <a:endParaRPr lang="es-MX" dirty="0"/>
        </a:p>
      </dgm:t>
    </dgm:pt>
    <dgm:pt modelId="{EA5F40A0-6FE8-4911-B455-750729604FC5}">
      <dgm:prSet custT="1"/>
      <dgm:spPr/>
      <dgm:t>
        <a:bodyPr/>
        <a:lstStyle/>
        <a:p>
          <a:endParaRPr lang="es-MX" sz="1600" b="0" dirty="0" smtClean="0"/>
        </a:p>
        <a:p>
          <a:r>
            <a:rPr lang="es-MX" sz="1600" b="0" dirty="0" smtClean="0"/>
            <a:t>La</a:t>
          </a:r>
          <a:r>
            <a:rPr lang="es-MX" sz="1600" b="1" dirty="0" smtClean="0"/>
            <a:t> tasa neta de cobertura </a:t>
          </a:r>
          <a:r>
            <a:rPr lang="es-MX" sz="1600" dirty="0" smtClean="0"/>
            <a:t>en  Morelos por nivel escolar, según cifras del Panorama educativo en Morelos (2011-2012), es superior a la media nacional</a:t>
          </a:r>
          <a:r>
            <a:rPr lang="es-ES" sz="1600" dirty="0" smtClean="0"/>
            <a:t>, el 73.76 % de los estudiantes en el estado, recibe Educación Básica.</a:t>
          </a:r>
          <a:endParaRPr lang="es-MX" sz="1600" dirty="0"/>
        </a:p>
      </dgm:t>
    </dgm:pt>
    <dgm:pt modelId="{672A67DD-D367-4F48-8380-D638459FCB76}" type="parTrans" cxnId="{7B785CE9-6624-4077-B695-CAB0C4113528}">
      <dgm:prSet/>
      <dgm:spPr/>
      <dgm:t>
        <a:bodyPr/>
        <a:lstStyle/>
        <a:p>
          <a:endParaRPr lang="es-MX"/>
        </a:p>
      </dgm:t>
    </dgm:pt>
    <dgm:pt modelId="{5858FBB8-7886-470E-A3A1-42026EA0341E}" type="sibTrans" cxnId="{7B785CE9-6624-4077-B695-CAB0C4113528}">
      <dgm:prSet/>
      <dgm:spPr/>
      <dgm:t>
        <a:bodyPr/>
        <a:lstStyle/>
        <a:p>
          <a:endParaRPr lang="es-MX" dirty="0"/>
        </a:p>
      </dgm:t>
    </dgm:pt>
    <dgm:pt modelId="{DBC09520-321D-48BD-9830-FCBE4C5722CF}" type="pres">
      <dgm:prSet presAssocID="{AAEB67AC-8591-40F5-8857-4716F4A7D17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FDAFA31-C1A0-4FCA-8E4A-FB4AAF3BF011}" type="pres">
      <dgm:prSet presAssocID="{AAEB67AC-8591-40F5-8857-4716F4A7D179}" presName="wedge1" presStyleLbl="node1" presStyleIdx="0" presStyleCnt="4" custScaleX="138026" custScaleY="126897"/>
      <dgm:spPr/>
      <dgm:t>
        <a:bodyPr/>
        <a:lstStyle/>
        <a:p>
          <a:endParaRPr lang="es-ES"/>
        </a:p>
      </dgm:t>
    </dgm:pt>
    <dgm:pt modelId="{C226CD6D-19A5-45E7-BD94-B727F170895F}" type="pres">
      <dgm:prSet presAssocID="{AAEB67AC-8591-40F5-8857-4716F4A7D179}" presName="dummy1a" presStyleCnt="0"/>
      <dgm:spPr/>
      <dgm:t>
        <a:bodyPr/>
        <a:lstStyle/>
        <a:p>
          <a:endParaRPr lang="es-ES"/>
        </a:p>
      </dgm:t>
    </dgm:pt>
    <dgm:pt modelId="{08C1A9ED-CF55-482A-B877-A67A3DCB4D65}" type="pres">
      <dgm:prSet presAssocID="{AAEB67AC-8591-40F5-8857-4716F4A7D179}" presName="dummy1b" presStyleCnt="0"/>
      <dgm:spPr/>
      <dgm:t>
        <a:bodyPr/>
        <a:lstStyle/>
        <a:p>
          <a:endParaRPr lang="es-ES"/>
        </a:p>
      </dgm:t>
    </dgm:pt>
    <dgm:pt modelId="{C436138E-DC15-469D-A542-EA385DB9EB86}" type="pres">
      <dgm:prSet presAssocID="{AAEB67AC-8591-40F5-8857-4716F4A7D179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F3DB74-1635-4AA1-88B7-55931CC039B4}" type="pres">
      <dgm:prSet presAssocID="{AAEB67AC-8591-40F5-8857-4716F4A7D179}" presName="wedge2" presStyleLbl="node1" presStyleIdx="1" presStyleCnt="4" custScaleX="132793" custScaleY="108722"/>
      <dgm:spPr/>
      <dgm:t>
        <a:bodyPr/>
        <a:lstStyle/>
        <a:p>
          <a:endParaRPr lang="es-ES"/>
        </a:p>
      </dgm:t>
    </dgm:pt>
    <dgm:pt modelId="{6EF1320D-7F78-4CA2-A519-31A5335AA782}" type="pres">
      <dgm:prSet presAssocID="{AAEB67AC-8591-40F5-8857-4716F4A7D179}" presName="dummy2a" presStyleCnt="0"/>
      <dgm:spPr/>
      <dgm:t>
        <a:bodyPr/>
        <a:lstStyle/>
        <a:p>
          <a:endParaRPr lang="es-ES"/>
        </a:p>
      </dgm:t>
    </dgm:pt>
    <dgm:pt modelId="{655DEC7C-C935-4DD4-8D4B-99C626495D18}" type="pres">
      <dgm:prSet presAssocID="{AAEB67AC-8591-40F5-8857-4716F4A7D179}" presName="dummy2b" presStyleCnt="0"/>
      <dgm:spPr/>
      <dgm:t>
        <a:bodyPr/>
        <a:lstStyle/>
        <a:p>
          <a:endParaRPr lang="es-ES"/>
        </a:p>
      </dgm:t>
    </dgm:pt>
    <dgm:pt modelId="{34B21803-E5D8-4606-81C4-084D1FABF0A1}" type="pres">
      <dgm:prSet presAssocID="{AAEB67AC-8591-40F5-8857-4716F4A7D179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CBDC51-1CE6-41C3-B0E2-760ED505E002}" type="pres">
      <dgm:prSet presAssocID="{AAEB67AC-8591-40F5-8857-4716F4A7D179}" presName="wedge3" presStyleLbl="node1" presStyleIdx="2" presStyleCnt="4" custScaleX="111670" custScaleY="104484"/>
      <dgm:spPr/>
      <dgm:t>
        <a:bodyPr/>
        <a:lstStyle/>
        <a:p>
          <a:endParaRPr lang="es-ES"/>
        </a:p>
      </dgm:t>
    </dgm:pt>
    <dgm:pt modelId="{446AE7FF-5B76-4F5F-951F-250AC4D8A380}" type="pres">
      <dgm:prSet presAssocID="{AAEB67AC-8591-40F5-8857-4716F4A7D179}" presName="dummy3a" presStyleCnt="0"/>
      <dgm:spPr/>
      <dgm:t>
        <a:bodyPr/>
        <a:lstStyle/>
        <a:p>
          <a:endParaRPr lang="es-ES"/>
        </a:p>
      </dgm:t>
    </dgm:pt>
    <dgm:pt modelId="{CE2B92DC-C369-4550-9248-358E3C29505D}" type="pres">
      <dgm:prSet presAssocID="{AAEB67AC-8591-40F5-8857-4716F4A7D179}" presName="dummy3b" presStyleCnt="0"/>
      <dgm:spPr/>
      <dgm:t>
        <a:bodyPr/>
        <a:lstStyle/>
        <a:p>
          <a:endParaRPr lang="es-ES"/>
        </a:p>
      </dgm:t>
    </dgm:pt>
    <dgm:pt modelId="{DC06F604-0306-4D9D-A27A-8817F0EF6362}" type="pres">
      <dgm:prSet presAssocID="{AAEB67AC-8591-40F5-8857-4716F4A7D179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28472E-FD9B-4983-9365-5ED222AD8516}" type="pres">
      <dgm:prSet presAssocID="{AAEB67AC-8591-40F5-8857-4716F4A7D179}" presName="wedge4" presStyleLbl="node1" presStyleIdx="3" presStyleCnt="4" custScaleX="124752" custScaleY="126897"/>
      <dgm:spPr/>
      <dgm:t>
        <a:bodyPr/>
        <a:lstStyle/>
        <a:p>
          <a:endParaRPr lang="es-ES"/>
        </a:p>
      </dgm:t>
    </dgm:pt>
    <dgm:pt modelId="{4CCAFCB9-BCC6-4119-8C38-0DC8F7E7A6C3}" type="pres">
      <dgm:prSet presAssocID="{AAEB67AC-8591-40F5-8857-4716F4A7D179}" presName="dummy4a" presStyleCnt="0"/>
      <dgm:spPr/>
      <dgm:t>
        <a:bodyPr/>
        <a:lstStyle/>
        <a:p>
          <a:endParaRPr lang="es-ES"/>
        </a:p>
      </dgm:t>
    </dgm:pt>
    <dgm:pt modelId="{F92DB909-27BE-4C5B-8828-F8EE7836DE9A}" type="pres">
      <dgm:prSet presAssocID="{AAEB67AC-8591-40F5-8857-4716F4A7D179}" presName="dummy4b" presStyleCnt="0"/>
      <dgm:spPr/>
      <dgm:t>
        <a:bodyPr/>
        <a:lstStyle/>
        <a:p>
          <a:endParaRPr lang="es-ES"/>
        </a:p>
      </dgm:t>
    </dgm:pt>
    <dgm:pt modelId="{E3E9763C-00CF-47B0-831B-C412DACC26E4}" type="pres">
      <dgm:prSet presAssocID="{AAEB67AC-8591-40F5-8857-4716F4A7D179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8FA4FD-72E8-4A2E-A8AD-A4392EEAB9B8}" type="pres">
      <dgm:prSet presAssocID="{45D001F8-95BD-4B4A-BCCF-C7AB52D9F8C1}" presName="arrowWedge1" presStyleLbl="fgSibTrans2D1" presStyleIdx="0" presStyleCnt="4" custScaleX="104894" custScaleY="109253" custLinFactNeighborX="13421" custLinFactNeighborY="-6389"/>
      <dgm:spPr/>
      <dgm:t>
        <a:bodyPr/>
        <a:lstStyle/>
        <a:p>
          <a:endParaRPr lang="es-ES"/>
        </a:p>
      </dgm:t>
    </dgm:pt>
    <dgm:pt modelId="{D8045DAD-9408-457E-9DB7-AEDA5789332B}" type="pres">
      <dgm:prSet presAssocID="{5858FBB8-7886-470E-A3A1-42026EA0341E}" presName="arrowWedge2" presStyleLbl="fgSibTrans2D1" presStyleIdx="1" presStyleCnt="4" custLinFactNeighborX="15560" custLinFactNeighborY="2223"/>
      <dgm:spPr/>
      <dgm:t>
        <a:bodyPr/>
        <a:lstStyle/>
        <a:p>
          <a:endParaRPr lang="es-ES"/>
        </a:p>
      </dgm:t>
    </dgm:pt>
    <dgm:pt modelId="{17E04765-21BC-4088-BB5D-FD7A0FC64FF4}" type="pres">
      <dgm:prSet presAssocID="{36C5F4C0-56E9-40D8-95EA-D2645DA63B2F}" presName="arrowWedge3" presStyleLbl="fgSibTrans2D1" presStyleIdx="2" presStyleCnt="4" custLinFactNeighborX="-6630" custLinFactNeighborY="1045"/>
      <dgm:spPr/>
      <dgm:t>
        <a:bodyPr/>
        <a:lstStyle/>
        <a:p>
          <a:endParaRPr lang="es-ES"/>
        </a:p>
      </dgm:t>
    </dgm:pt>
    <dgm:pt modelId="{A8F853BB-2189-4108-8751-4E6561AC2FEE}" type="pres">
      <dgm:prSet presAssocID="{FA11609D-BB27-48EA-B16B-8FD920BE0620}" presName="arrowWedge4" presStyleLbl="fgSibTrans2D1" presStyleIdx="3" presStyleCnt="4" custLinFactNeighborX="-10071" custLinFactNeighborY="-8960"/>
      <dgm:spPr/>
      <dgm:t>
        <a:bodyPr/>
        <a:lstStyle/>
        <a:p>
          <a:endParaRPr lang="es-ES"/>
        </a:p>
      </dgm:t>
    </dgm:pt>
  </dgm:ptLst>
  <dgm:cxnLst>
    <dgm:cxn modelId="{9C246816-AFA6-4A6D-8653-9CF13E95C881}" type="presOf" srcId="{AAEB67AC-8591-40F5-8857-4716F4A7D179}" destId="{DBC09520-321D-48BD-9830-FCBE4C5722CF}" srcOrd="0" destOrd="0" presId="urn:microsoft.com/office/officeart/2005/8/layout/cycle8"/>
    <dgm:cxn modelId="{E75CB82B-DEDF-4268-A64E-537F4E3CE720}" type="presOf" srcId="{5464A859-500C-4256-87DF-34943CDA6438}" destId="{9F28472E-FD9B-4983-9365-5ED222AD8516}" srcOrd="0" destOrd="0" presId="urn:microsoft.com/office/officeart/2005/8/layout/cycle8"/>
    <dgm:cxn modelId="{7E52F7E8-5E9D-4368-ACC3-24D3F92B8CA8}" type="presOf" srcId="{14458974-9210-43A7-9A12-B8128E403688}" destId="{67CBDC51-1CE6-41C3-B0E2-760ED505E002}" srcOrd="0" destOrd="0" presId="urn:microsoft.com/office/officeart/2005/8/layout/cycle8"/>
    <dgm:cxn modelId="{E811E53E-57F1-44DB-8018-353D33795241}" type="presOf" srcId="{68026633-AA53-4FCF-B597-23076FCE0D75}" destId="{5FDAFA31-C1A0-4FCA-8E4A-FB4AAF3BF011}" srcOrd="0" destOrd="0" presId="urn:microsoft.com/office/officeart/2005/8/layout/cycle8"/>
    <dgm:cxn modelId="{6D5F3BBE-3DA9-42A3-B31B-BA9EB3C2B1B4}" type="presOf" srcId="{68026633-AA53-4FCF-B597-23076FCE0D75}" destId="{C436138E-DC15-469D-A542-EA385DB9EB86}" srcOrd="1" destOrd="0" presId="urn:microsoft.com/office/officeart/2005/8/layout/cycle8"/>
    <dgm:cxn modelId="{D1F5C9CB-D771-4889-9CDB-663D87DD9230}" type="presOf" srcId="{14458974-9210-43A7-9A12-B8128E403688}" destId="{DC06F604-0306-4D9D-A27A-8817F0EF6362}" srcOrd="1" destOrd="0" presId="urn:microsoft.com/office/officeart/2005/8/layout/cycle8"/>
    <dgm:cxn modelId="{3E8A9FEA-221F-4933-BE4D-6D6EE79FB94A}" srcId="{AAEB67AC-8591-40F5-8857-4716F4A7D179}" destId="{5464A859-500C-4256-87DF-34943CDA6438}" srcOrd="3" destOrd="0" parTransId="{2EB3F9CC-E10B-48F6-8339-0923416BCB6D}" sibTransId="{FA11609D-BB27-48EA-B16B-8FD920BE0620}"/>
    <dgm:cxn modelId="{7B785CE9-6624-4077-B695-CAB0C4113528}" srcId="{AAEB67AC-8591-40F5-8857-4716F4A7D179}" destId="{EA5F40A0-6FE8-4911-B455-750729604FC5}" srcOrd="1" destOrd="0" parTransId="{672A67DD-D367-4F48-8380-D638459FCB76}" sibTransId="{5858FBB8-7886-470E-A3A1-42026EA0341E}"/>
    <dgm:cxn modelId="{E4507F65-5C12-4AEA-9FD8-3447F4D435BB}" type="presOf" srcId="{EA5F40A0-6FE8-4911-B455-750729604FC5}" destId="{71F3DB74-1635-4AA1-88B7-55931CC039B4}" srcOrd="0" destOrd="0" presId="urn:microsoft.com/office/officeart/2005/8/layout/cycle8"/>
    <dgm:cxn modelId="{DE063951-835F-46BD-B5A6-735AE3EACE3E}" srcId="{AAEB67AC-8591-40F5-8857-4716F4A7D179}" destId="{68026633-AA53-4FCF-B597-23076FCE0D75}" srcOrd="0" destOrd="0" parTransId="{F684FC8E-0EA1-4BD8-8C43-B1969B41DE0A}" sibTransId="{45D001F8-95BD-4B4A-BCCF-C7AB52D9F8C1}"/>
    <dgm:cxn modelId="{C9F2F5A4-3559-445D-AAB6-A63C09851641}" type="presOf" srcId="{5464A859-500C-4256-87DF-34943CDA6438}" destId="{E3E9763C-00CF-47B0-831B-C412DACC26E4}" srcOrd="1" destOrd="0" presId="urn:microsoft.com/office/officeart/2005/8/layout/cycle8"/>
    <dgm:cxn modelId="{0643FA8A-C4B6-4F8F-8304-058C7846911B}" type="presOf" srcId="{EA5F40A0-6FE8-4911-B455-750729604FC5}" destId="{34B21803-E5D8-4606-81C4-084D1FABF0A1}" srcOrd="1" destOrd="0" presId="urn:microsoft.com/office/officeart/2005/8/layout/cycle8"/>
    <dgm:cxn modelId="{99CC5B15-9162-4FB4-A29E-03D1870CC88B}" srcId="{AAEB67AC-8591-40F5-8857-4716F4A7D179}" destId="{14458974-9210-43A7-9A12-B8128E403688}" srcOrd="2" destOrd="0" parTransId="{70DA0CED-4DB4-4648-B70C-9C3D7BF5A1EF}" sibTransId="{36C5F4C0-56E9-40D8-95EA-D2645DA63B2F}"/>
    <dgm:cxn modelId="{10B11E40-090E-4543-87E0-DC416B133D9D}" type="presParOf" srcId="{DBC09520-321D-48BD-9830-FCBE4C5722CF}" destId="{5FDAFA31-C1A0-4FCA-8E4A-FB4AAF3BF011}" srcOrd="0" destOrd="0" presId="urn:microsoft.com/office/officeart/2005/8/layout/cycle8"/>
    <dgm:cxn modelId="{479D515B-6DA3-4253-B7C8-023569D090E4}" type="presParOf" srcId="{DBC09520-321D-48BD-9830-FCBE4C5722CF}" destId="{C226CD6D-19A5-45E7-BD94-B727F170895F}" srcOrd="1" destOrd="0" presId="urn:microsoft.com/office/officeart/2005/8/layout/cycle8"/>
    <dgm:cxn modelId="{DAE9D19F-6FA7-4445-957E-38E7807CF0FA}" type="presParOf" srcId="{DBC09520-321D-48BD-9830-FCBE4C5722CF}" destId="{08C1A9ED-CF55-482A-B877-A67A3DCB4D65}" srcOrd="2" destOrd="0" presId="urn:microsoft.com/office/officeart/2005/8/layout/cycle8"/>
    <dgm:cxn modelId="{3B29ED4B-67CD-466D-8111-36F7BA0A17EF}" type="presParOf" srcId="{DBC09520-321D-48BD-9830-FCBE4C5722CF}" destId="{C436138E-DC15-469D-A542-EA385DB9EB86}" srcOrd="3" destOrd="0" presId="urn:microsoft.com/office/officeart/2005/8/layout/cycle8"/>
    <dgm:cxn modelId="{F11BA1C4-523C-4410-9241-8B7115146477}" type="presParOf" srcId="{DBC09520-321D-48BD-9830-FCBE4C5722CF}" destId="{71F3DB74-1635-4AA1-88B7-55931CC039B4}" srcOrd="4" destOrd="0" presId="urn:microsoft.com/office/officeart/2005/8/layout/cycle8"/>
    <dgm:cxn modelId="{04B102FB-280E-4A53-A6E3-D6734FE6F5EB}" type="presParOf" srcId="{DBC09520-321D-48BD-9830-FCBE4C5722CF}" destId="{6EF1320D-7F78-4CA2-A519-31A5335AA782}" srcOrd="5" destOrd="0" presId="urn:microsoft.com/office/officeart/2005/8/layout/cycle8"/>
    <dgm:cxn modelId="{7FC11667-5350-40DF-ADF2-213EA400BDC7}" type="presParOf" srcId="{DBC09520-321D-48BD-9830-FCBE4C5722CF}" destId="{655DEC7C-C935-4DD4-8D4B-99C626495D18}" srcOrd="6" destOrd="0" presId="urn:microsoft.com/office/officeart/2005/8/layout/cycle8"/>
    <dgm:cxn modelId="{45A169FA-E043-4C7D-A585-5B28A2614A8F}" type="presParOf" srcId="{DBC09520-321D-48BD-9830-FCBE4C5722CF}" destId="{34B21803-E5D8-4606-81C4-084D1FABF0A1}" srcOrd="7" destOrd="0" presId="urn:microsoft.com/office/officeart/2005/8/layout/cycle8"/>
    <dgm:cxn modelId="{938A9106-C198-4E38-9833-7A341561E931}" type="presParOf" srcId="{DBC09520-321D-48BD-9830-FCBE4C5722CF}" destId="{67CBDC51-1CE6-41C3-B0E2-760ED505E002}" srcOrd="8" destOrd="0" presId="urn:microsoft.com/office/officeart/2005/8/layout/cycle8"/>
    <dgm:cxn modelId="{3E4BCC2D-A7E8-4398-89AF-9E51B282AE90}" type="presParOf" srcId="{DBC09520-321D-48BD-9830-FCBE4C5722CF}" destId="{446AE7FF-5B76-4F5F-951F-250AC4D8A380}" srcOrd="9" destOrd="0" presId="urn:microsoft.com/office/officeart/2005/8/layout/cycle8"/>
    <dgm:cxn modelId="{372E3908-3D04-4B7E-96D8-7A44AA97EEC6}" type="presParOf" srcId="{DBC09520-321D-48BD-9830-FCBE4C5722CF}" destId="{CE2B92DC-C369-4550-9248-358E3C29505D}" srcOrd="10" destOrd="0" presId="urn:microsoft.com/office/officeart/2005/8/layout/cycle8"/>
    <dgm:cxn modelId="{39D4F821-5EE8-40C9-BFA0-07C7776BDEE0}" type="presParOf" srcId="{DBC09520-321D-48BD-9830-FCBE4C5722CF}" destId="{DC06F604-0306-4D9D-A27A-8817F0EF6362}" srcOrd="11" destOrd="0" presId="urn:microsoft.com/office/officeart/2005/8/layout/cycle8"/>
    <dgm:cxn modelId="{084F811B-8DD2-421E-B777-6C998FAE1F32}" type="presParOf" srcId="{DBC09520-321D-48BD-9830-FCBE4C5722CF}" destId="{9F28472E-FD9B-4983-9365-5ED222AD8516}" srcOrd="12" destOrd="0" presId="urn:microsoft.com/office/officeart/2005/8/layout/cycle8"/>
    <dgm:cxn modelId="{6E5E75DA-ABED-41E4-BE8E-383F8E84FD35}" type="presParOf" srcId="{DBC09520-321D-48BD-9830-FCBE4C5722CF}" destId="{4CCAFCB9-BCC6-4119-8C38-0DC8F7E7A6C3}" srcOrd="13" destOrd="0" presId="urn:microsoft.com/office/officeart/2005/8/layout/cycle8"/>
    <dgm:cxn modelId="{E0D13287-2C4C-425E-8ED6-EC8F0DF7880B}" type="presParOf" srcId="{DBC09520-321D-48BD-9830-FCBE4C5722CF}" destId="{F92DB909-27BE-4C5B-8828-F8EE7836DE9A}" srcOrd="14" destOrd="0" presId="urn:microsoft.com/office/officeart/2005/8/layout/cycle8"/>
    <dgm:cxn modelId="{635E43D3-F207-453E-91C9-799D0E19804B}" type="presParOf" srcId="{DBC09520-321D-48BD-9830-FCBE4C5722CF}" destId="{E3E9763C-00CF-47B0-831B-C412DACC26E4}" srcOrd="15" destOrd="0" presId="urn:microsoft.com/office/officeart/2005/8/layout/cycle8"/>
    <dgm:cxn modelId="{63A79449-797F-4A3D-9F89-92E896427E96}" type="presParOf" srcId="{DBC09520-321D-48BD-9830-FCBE4C5722CF}" destId="{C28FA4FD-72E8-4A2E-A8AD-A4392EEAB9B8}" srcOrd="16" destOrd="0" presId="urn:microsoft.com/office/officeart/2005/8/layout/cycle8"/>
    <dgm:cxn modelId="{6AC5E0A9-DD44-4A16-B3C9-FD4F3E3084F9}" type="presParOf" srcId="{DBC09520-321D-48BD-9830-FCBE4C5722CF}" destId="{D8045DAD-9408-457E-9DB7-AEDA5789332B}" srcOrd="17" destOrd="0" presId="urn:microsoft.com/office/officeart/2005/8/layout/cycle8"/>
    <dgm:cxn modelId="{CA3A321F-C576-44FE-859D-42FE30165786}" type="presParOf" srcId="{DBC09520-321D-48BD-9830-FCBE4C5722CF}" destId="{17E04765-21BC-4088-BB5D-FD7A0FC64FF4}" srcOrd="18" destOrd="0" presId="urn:microsoft.com/office/officeart/2005/8/layout/cycle8"/>
    <dgm:cxn modelId="{4BAB71DE-FB76-44FE-80C4-A98C5425365F}" type="presParOf" srcId="{DBC09520-321D-48BD-9830-FCBE4C5722CF}" destId="{A8F853BB-2189-4108-8751-4E6561AC2FEE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CB844-2766-41EE-B482-5F29A2963785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D35B73-3B93-41B2-86CC-BED7CC4BB065}">
      <dsp:nvSpPr>
        <dsp:cNvPr id="0" name=""/>
        <dsp:cNvSpPr/>
      </dsp:nvSpPr>
      <dsp:spPr>
        <a:xfrm>
          <a:off x="0" y="720089"/>
          <a:ext cx="2857053" cy="31726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Hace falta un padrón de beneficiarios que tome en consideración aspectos socio demográficos y educativos por programa (FAETA).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Se requiere la caracterización  a detalle de la población objetivo </a:t>
          </a:r>
          <a:endParaRPr lang="es-MX" sz="1800" kern="1200" dirty="0"/>
        </a:p>
      </dsp:txBody>
      <dsp:txXfrm>
        <a:off x="139470" y="859559"/>
        <a:ext cx="2578113" cy="2893669"/>
      </dsp:txXfrm>
    </dsp:sp>
    <dsp:sp modelId="{C3DE6179-1FEC-4744-854C-6F994B46BD2E}">
      <dsp:nvSpPr>
        <dsp:cNvPr id="0" name=""/>
        <dsp:cNvSpPr/>
      </dsp:nvSpPr>
      <dsp:spPr>
        <a:xfrm>
          <a:off x="2937521" y="1296145"/>
          <a:ext cx="2857053" cy="1810385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Falta adecuar procedimientos estandarizados y adecuados para diferenciar a la población potencial y objetivo.</a:t>
          </a:r>
          <a:endParaRPr lang="es-MX" sz="1700" kern="1200" dirty="0"/>
        </a:p>
      </dsp:txBody>
      <dsp:txXfrm>
        <a:off x="3025897" y="1384521"/>
        <a:ext cx="2680301" cy="1633633"/>
      </dsp:txXfrm>
    </dsp:sp>
    <dsp:sp modelId="{7FC1E433-C582-4329-8FCF-3174DDC3E7E5}">
      <dsp:nvSpPr>
        <dsp:cNvPr id="0" name=""/>
        <dsp:cNvSpPr/>
      </dsp:nvSpPr>
      <dsp:spPr>
        <a:xfrm>
          <a:off x="5817846" y="720080"/>
          <a:ext cx="2224359" cy="3028593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Se requiere contextualizar la información de fuentes externas de la población beneficiaria.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>
        <a:off x="5926430" y="828664"/>
        <a:ext cx="2007191" cy="281142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ED133-81C6-4AD6-932A-C3C427DBCF9F}">
      <dsp:nvSpPr>
        <dsp:cNvPr id="0" name=""/>
        <dsp:cNvSpPr/>
      </dsp:nvSpPr>
      <dsp:spPr>
        <a:xfrm>
          <a:off x="0" y="1768763"/>
          <a:ext cx="3071801" cy="1535900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Abatir el rezago en materia de alfabetización, educación básica y formación para el trabajo, así como proporcionar educación tecnológica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(INEEA y CONALEP)</a:t>
          </a:r>
          <a:endParaRPr lang="es-MX" sz="1800" kern="1200" dirty="0"/>
        </a:p>
      </dsp:txBody>
      <dsp:txXfrm>
        <a:off x="44985" y="1813748"/>
        <a:ext cx="2981831" cy="1445930"/>
      </dsp:txXfrm>
    </dsp:sp>
    <dsp:sp modelId="{15EE3237-51AE-492F-8460-FDE779DDC392}">
      <dsp:nvSpPr>
        <dsp:cNvPr id="0" name=""/>
        <dsp:cNvSpPr/>
      </dsp:nvSpPr>
      <dsp:spPr>
        <a:xfrm rot="18289469">
          <a:off x="2610345" y="1626324"/>
          <a:ext cx="215163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51631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3632371" y="1599779"/>
        <a:ext cx="107581" cy="107581"/>
      </dsp:txXfrm>
    </dsp:sp>
    <dsp:sp modelId="{843280EB-6E67-4E1C-A2E0-42E163559190}">
      <dsp:nvSpPr>
        <dsp:cNvPr id="0" name=""/>
        <dsp:cNvSpPr/>
      </dsp:nvSpPr>
      <dsp:spPr>
        <a:xfrm>
          <a:off x="4300522" y="2477"/>
          <a:ext cx="3071801" cy="15359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La formación de adultos</a:t>
          </a:r>
          <a:endParaRPr lang="es-MX" sz="2000" kern="1200" dirty="0"/>
        </a:p>
      </dsp:txBody>
      <dsp:txXfrm>
        <a:off x="4345507" y="47462"/>
        <a:ext cx="2981831" cy="1445930"/>
      </dsp:txXfrm>
    </dsp:sp>
    <dsp:sp modelId="{1D4E414B-62DB-40A3-A884-8E8E20B301A3}">
      <dsp:nvSpPr>
        <dsp:cNvPr id="0" name=""/>
        <dsp:cNvSpPr/>
      </dsp:nvSpPr>
      <dsp:spPr>
        <a:xfrm>
          <a:off x="3071801" y="2509467"/>
          <a:ext cx="122872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28720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3655443" y="2505995"/>
        <a:ext cx="61436" cy="61436"/>
      </dsp:txXfrm>
    </dsp:sp>
    <dsp:sp modelId="{29A2BA44-7F9E-4928-A4B1-04CED1EBF84F}">
      <dsp:nvSpPr>
        <dsp:cNvPr id="0" name=""/>
        <dsp:cNvSpPr/>
      </dsp:nvSpPr>
      <dsp:spPr>
        <a:xfrm>
          <a:off x="4300522" y="1768763"/>
          <a:ext cx="3071801" cy="15359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/>
            <a:t>Disminución del rezago educativo</a:t>
          </a:r>
          <a:endParaRPr lang="es-MX" sz="2000" kern="1200" dirty="0"/>
        </a:p>
      </dsp:txBody>
      <dsp:txXfrm>
        <a:off x="4345507" y="1813748"/>
        <a:ext cx="2981831" cy="1445930"/>
      </dsp:txXfrm>
    </dsp:sp>
    <dsp:sp modelId="{286168BB-A8E4-436C-9DF3-2536ED4857B6}">
      <dsp:nvSpPr>
        <dsp:cNvPr id="0" name=""/>
        <dsp:cNvSpPr/>
      </dsp:nvSpPr>
      <dsp:spPr>
        <a:xfrm rot="3310531">
          <a:off x="2610345" y="3392610"/>
          <a:ext cx="215163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51631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3632371" y="3366065"/>
        <a:ext cx="107581" cy="107581"/>
      </dsp:txXfrm>
    </dsp:sp>
    <dsp:sp modelId="{2C898A0C-BEB2-45D1-96FB-BEDCEC6F580D}">
      <dsp:nvSpPr>
        <dsp:cNvPr id="0" name=""/>
        <dsp:cNvSpPr/>
      </dsp:nvSpPr>
      <dsp:spPr>
        <a:xfrm>
          <a:off x="4300522" y="3535048"/>
          <a:ext cx="3071801" cy="15359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/>
            <a:t>Ampliación de la cobertura </a:t>
          </a:r>
          <a:endParaRPr lang="es-MX" sz="2000" kern="1200" dirty="0"/>
        </a:p>
      </dsp:txBody>
      <dsp:txXfrm>
        <a:off x="4345507" y="3580033"/>
        <a:ext cx="2981831" cy="14459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F5B7B-B37E-4B47-AA89-33E8FFEF8674}" type="datetimeFigureOut">
              <a:rPr lang="es-MX" smtClean="0"/>
              <a:pPr/>
              <a:t>09/10/2014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3F7C9-3AAB-4586-86A5-3FBBF9951F5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8309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23F7C9-3AAB-4586-86A5-3FBBF9951F58}" type="slidenum">
              <a:rPr lang="es-MX" smtClean="0"/>
              <a:pPr/>
              <a:t>18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1249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E94A9-9C2C-4A69-9408-1877F69A3A56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E377C-B8DD-4C2F-8844-FFA50B90DF9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4216-B2F5-4DD0-ABB1-1D0A42AC6EBA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3EF5B-2EC4-4C99-85D2-5FBDE4D7276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2641F-14F1-4587-82B4-8C1F81417982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8946-703A-4436-9BA7-B545A510EC5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9792-1488-4FA6-A151-123B41FFE198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3B11-5428-451B-98A9-A07A129A345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249BD-9DC1-47D7-A03C-DBBF933839BD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82836-7EAF-4783-8937-A58F404482B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1565E-5144-402F-8402-C3FDDD3990D2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40170-C690-4385-81F8-EFD23AEC79B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5E290-6174-490A-B12B-3B278FEC93C6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66FB2-4D83-4854-8679-C4176EBA8269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8C32D-D8E3-4EF0-B32E-A18B1FE8B904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A18F7-63AF-4926-B1BE-B18A18D140F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0FDCE-E178-4C65-8139-ECC2E3430EFD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2F53E-7CA0-45CC-8EA1-2DA85357A769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E5F4D-8D9C-4DB3-BEA8-9DBE8EB43E7C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F8A5D-D592-485E-B565-9DF1FF98B6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21D4B-C765-4A70-866B-9A4DEE64E003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46FA5-1409-40E7-BBFF-E8AC482483B3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C8AB5B-3CC2-4002-9954-354F3555B6C8}" type="datetimeFigureOut">
              <a:rPr lang="es-MX"/>
              <a:pPr>
                <a:defRPr/>
              </a:pPr>
              <a:t>09/10/2014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C022A8-07BD-4809-AC87-0C14C74471C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pic>
        <p:nvPicPr>
          <p:cNvPr id="1031" name="Imagen 6" descr="back111 MP ch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58738" y="-19050"/>
            <a:ext cx="92027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e_Microsoft_Word1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1" descr="back1A 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813"/>
            <a:ext cx="9144000" cy="683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697288" y="1574800"/>
            <a:ext cx="4810125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MX" altLang="es-MX" sz="2400" b="1" dirty="0"/>
              <a:t>Evaluación al </a:t>
            </a:r>
            <a:r>
              <a:rPr lang="es-MX" altLang="es-MX" sz="2400" b="1" dirty="0" smtClean="0"/>
              <a:t>Fondo </a:t>
            </a:r>
            <a:r>
              <a:rPr lang="es-MX" sz="2400" b="1" dirty="0" smtClean="0"/>
              <a:t>de Aportaciones para la Educación Tecnológica y de Adultos (FAETA) </a:t>
            </a:r>
            <a:r>
              <a:rPr lang="es-MX" altLang="es-MX" sz="2400" b="1" dirty="0" smtClean="0"/>
              <a:t>en </a:t>
            </a:r>
            <a:r>
              <a:rPr lang="es-MX" altLang="es-MX" sz="2400" b="1" dirty="0"/>
              <a:t>el Estado de Morelos</a:t>
            </a:r>
          </a:p>
          <a:p>
            <a:pPr algn="ctr" eaLnBrk="1" hangingPunct="1"/>
            <a:r>
              <a:rPr lang="es-MX" altLang="es-MX" dirty="0"/>
              <a:t>Octubre 2, 2014</a:t>
            </a:r>
          </a:p>
          <a:p>
            <a:pPr algn="ctr" eaLnBrk="1" hangingPunct="1"/>
            <a:r>
              <a:rPr lang="es-MX" altLang="es-MX" dirty="0"/>
              <a:t>Cuernavaca, Morelos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Fases de la evaluación</a:t>
            </a:r>
            <a:endParaRPr lang="es-MX" sz="36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5412" y="1340768"/>
            <a:ext cx="706502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dirty="0" smtClean="0"/>
              <a:t>                </a:t>
            </a:r>
            <a:r>
              <a:rPr lang="es-MX" sz="3200" b="1" dirty="0" smtClean="0"/>
              <a:t>Restricciones metodológicas</a:t>
            </a:r>
            <a:endParaRPr lang="es-MX" sz="32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907704" y="1600200"/>
          <a:ext cx="6048672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1" descr="back2A 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4859338" y="3213100"/>
            <a:ext cx="3384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dirty="0">
                <a:latin typeface="Century Gothic" pitchFamily="34" charset="0"/>
              </a:rPr>
              <a:t> </a:t>
            </a:r>
          </a:p>
          <a:p>
            <a:endParaRPr lang="es-MX" dirty="0">
              <a:latin typeface="Calibri" pitchFamily="34" charset="0"/>
            </a:endParaRPr>
          </a:p>
        </p:txBody>
      </p:sp>
      <p:sp>
        <p:nvSpPr>
          <p:cNvPr id="2052" name="4 CuadroTexto"/>
          <p:cNvSpPr txBox="1">
            <a:spLocks noChangeArrowheads="1"/>
          </p:cNvSpPr>
          <p:nvPr/>
        </p:nvSpPr>
        <p:spPr bwMode="auto">
          <a:xfrm>
            <a:off x="4860032" y="2708275"/>
            <a:ext cx="37444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600" b="1" dirty="0" smtClean="0"/>
              <a:t>Especificidades del FAETA</a:t>
            </a:r>
            <a:endParaRPr lang="es-MX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s-MX" sz="4000" dirty="0" smtClean="0"/>
              <a:t>Objetivos del FAETA </a:t>
            </a:r>
            <a:endParaRPr lang="es-MX" sz="4000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30773"/>
              </p:ext>
            </p:extLst>
          </p:nvPr>
        </p:nvGraphicFramePr>
        <p:xfrm>
          <a:off x="1115616" y="1196752"/>
          <a:ext cx="8229600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MX" sz="3200" b="1" dirty="0" smtClean="0"/>
              <a:t>            Presupuesto Nacional de FAETA destinado a Morelos</a:t>
            </a:r>
            <a:endParaRPr lang="es-MX" sz="3200" dirty="0"/>
          </a:p>
        </p:txBody>
      </p:sp>
      <p:pic>
        <p:nvPicPr>
          <p:cNvPr id="1026" name="Gráfico 3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7776863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971600" y="5301208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+mn-lt"/>
              </a:rPr>
              <a:t>Para 2011 del presupuesto nacional asignado al FAETA el 2 por ciento era destinado al Estado de Morelos, sin embargo para los siguientes dos años aunque los montos anuales se vieron incrementados el porcentaje asignado a esta entidad federativa fue decreciendo.</a:t>
            </a:r>
            <a:endParaRPr lang="es-MX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1" descr="back2A 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4859338" y="3213100"/>
            <a:ext cx="3384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dirty="0">
                <a:latin typeface="Century Gothic" pitchFamily="34" charset="0"/>
              </a:rPr>
              <a:t> </a:t>
            </a:r>
          </a:p>
          <a:p>
            <a:endParaRPr lang="es-MX" dirty="0">
              <a:latin typeface="Calibri" pitchFamily="34" charset="0"/>
            </a:endParaRPr>
          </a:p>
        </p:txBody>
      </p:sp>
      <p:sp>
        <p:nvSpPr>
          <p:cNvPr id="2052" name="4 CuadroTexto"/>
          <p:cNvSpPr txBox="1">
            <a:spLocks noChangeArrowheads="1"/>
          </p:cNvSpPr>
          <p:nvPr/>
        </p:nvSpPr>
        <p:spPr bwMode="auto">
          <a:xfrm>
            <a:off x="5219700" y="2708274"/>
            <a:ext cx="31687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800" b="1" dirty="0" smtClean="0"/>
              <a:t>Información del contexto educativo en Morelos</a:t>
            </a:r>
            <a:endParaRPr lang="es-MX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1520" y="836712"/>
          <a:ext cx="8712967" cy="5688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o" r:id="rId4" imgW="5704008" imgH="3577160" progId="Word.Document.12">
                  <p:embed/>
                </p:oleObj>
              </mc:Choice>
              <mc:Fallback>
                <p:oleObj name="Documento" r:id="rId4" imgW="5704008" imgH="3577160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836712"/>
                        <a:ext cx="8712967" cy="5688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504778"/>
              </p:ext>
            </p:extLst>
          </p:nvPr>
        </p:nvGraphicFramePr>
        <p:xfrm>
          <a:off x="467544" y="404664"/>
          <a:ext cx="925252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1" descr="back2A M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4859338" y="3213100"/>
            <a:ext cx="3384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dirty="0">
                <a:latin typeface="Century Gothic" pitchFamily="34" charset="0"/>
              </a:rPr>
              <a:t> </a:t>
            </a:r>
          </a:p>
          <a:p>
            <a:endParaRPr lang="es-MX" dirty="0">
              <a:latin typeface="Calibri" pitchFamily="34" charset="0"/>
            </a:endParaRPr>
          </a:p>
        </p:txBody>
      </p:sp>
      <p:sp>
        <p:nvSpPr>
          <p:cNvPr id="2052" name="4 CuadroTexto"/>
          <p:cNvSpPr txBox="1">
            <a:spLocks noChangeArrowheads="1"/>
          </p:cNvSpPr>
          <p:nvPr/>
        </p:nvSpPr>
        <p:spPr bwMode="auto">
          <a:xfrm>
            <a:off x="5219700" y="2708274"/>
            <a:ext cx="316872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600" b="1" dirty="0" smtClean="0"/>
              <a:t>Análisis de Gestión</a:t>
            </a:r>
          </a:p>
          <a:p>
            <a:r>
              <a:rPr lang="es-MX" sz="3600" b="1" dirty="0" smtClean="0"/>
              <a:t>FAETA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0" y="332656"/>
            <a:ext cx="6336704" cy="562074"/>
          </a:xfrm>
        </p:spPr>
        <p:txBody>
          <a:bodyPr/>
          <a:lstStyle/>
          <a:p>
            <a:r>
              <a:rPr lang="es-MX" sz="4000" dirty="0" smtClean="0"/>
              <a:t>Diseño (fortalezas/oportunidades)</a:t>
            </a:r>
            <a:endParaRPr lang="es-MX" sz="4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73699"/>
              </p:ext>
            </p:extLst>
          </p:nvPr>
        </p:nvGraphicFramePr>
        <p:xfrm>
          <a:off x="971600" y="1412776"/>
          <a:ext cx="820749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n 1" descr="back33A 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38"/>
            <a:ext cx="9144000" cy="68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uadroTexto 2"/>
          <p:cNvSpPr txBox="1">
            <a:spLocks noChangeArrowheads="1"/>
          </p:cNvSpPr>
          <p:nvPr/>
        </p:nvSpPr>
        <p:spPr bwMode="auto">
          <a:xfrm>
            <a:off x="1691680" y="1052736"/>
            <a:ext cx="6523037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s-ES_tradnl" altLang="es-MX" sz="2400" b="1" dirty="0" smtClean="0"/>
              <a:t>1.Introducción.</a:t>
            </a:r>
          </a:p>
          <a:p>
            <a:pPr algn="just" eaLnBrk="1" hangingPunct="1">
              <a:lnSpc>
                <a:spcPct val="150000"/>
              </a:lnSpc>
            </a:pPr>
            <a:r>
              <a:rPr lang="es-ES_tradnl" altLang="es-MX" sz="2400" b="1" dirty="0" smtClean="0"/>
              <a:t>2.Metodología.</a:t>
            </a:r>
          </a:p>
          <a:p>
            <a:pPr algn="just" eaLnBrk="1" hangingPunct="1">
              <a:lnSpc>
                <a:spcPct val="150000"/>
              </a:lnSpc>
            </a:pPr>
            <a:r>
              <a:rPr lang="es-ES_tradnl" altLang="es-MX" sz="2400" b="1" dirty="0" smtClean="0"/>
              <a:t>3.Especificidades del FAETA. </a:t>
            </a:r>
          </a:p>
          <a:p>
            <a:pPr algn="just" eaLnBrk="1" hangingPunct="1">
              <a:lnSpc>
                <a:spcPct val="150000"/>
              </a:lnSpc>
            </a:pPr>
            <a:r>
              <a:rPr lang="es-ES_tradnl" altLang="es-MX" sz="2400" b="1" dirty="0" smtClean="0"/>
              <a:t>4. Información del contexto educativo en la entidad.</a:t>
            </a:r>
          </a:p>
          <a:p>
            <a:pPr algn="just" eaLnBrk="1" hangingPunct="1">
              <a:lnSpc>
                <a:spcPct val="150000"/>
              </a:lnSpc>
            </a:pPr>
            <a:r>
              <a:rPr lang="es-ES_tradnl" altLang="es-MX" sz="2400" b="1" dirty="0" smtClean="0"/>
              <a:t>5. Análisis de gestión del FAETA (Hallazgos).</a:t>
            </a:r>
          </a:p>
          <a:p>
            <a:pPr algn="just" eaLnBrk="1" hangingPunct="1">
              <a:lnSpc>
                <a:spcPct val="150000"/>
              </a:lnSpc>
            </a:pPr>
            <a:r>
              <a:rPr lang="es-ES_tradnl" altLang="es-MX" sz="2400" b="1" dirty="0" smtClean="0"/>
              <a:t>6. Recomendaciones.</a:t>
            </a:r>
          </a:p>
          <a:p>
            <a:pPr algn="just" eaLnBrk="1" hangingPunct="1"/>
            <a:endParaRPr lang="es-ES_tradnl" altLang="es-MX" sz="2400" b="1" dirty="0" smtClean="0"/>
          </a:p>
          <a:p>
            <a:pPr algn="just" eaLnBrk="1" hangingPunct="1"/>
            <a:endParaRPr lang="es-ES_tradnl" altLang="es-MX" sz="2400" b="1" dirty="0" smtClean="0"/>
          </a:p>
          <a:p>
            <a:pPr algn="just" eaLnBrk="1" hangingPunct="1"/>
            <a:endParaRPr lang="es-ES_tradnl" altLang="es-MX" sz="2400" b="1" dirty="0" smtClean="0"/>
          </a:p>
          <a:p>
            <a:pPr algn="just" eaLnBrk="1" hangingPunct="1"/>
            <a:endParaRPr lang="es-ES_tradnl" altLang="es-MX" sz="2400" b="1" dirty="0" smtClean="0"/>
          </a:p>
          <a:p>
            <a:pPr algn="just" eaLnBrk="1" hangingPunct="1"/>
            <a:endParaRPr lang="es-ES_tradnl" altLang="es-MX" sz="2400" b="1" dirty="0" smtClean="0"/>
          </a:p>
          <a:p>
            <a:pPr algn="just" eaLnBrk="1" hangingPunct="1"/>
            <a:endParaRPr lang="es-ES_tradnl" altLang="es-MX" sz="2400" b="1" dirty="0"/>
          </a:p>
          <a:p>
            <a:pPr eaLnBrk="1" hangingPunct="1"/>
            <a:endParaRPr lang="es-ES_tradnl" altLang="es-MX" dirty="0"/>
          </a:p>
        </p:txBody>
      </p:sp>
      <p:sp>
        <p:nvSpPr>
          <p:cNvPr id="3076" name="CuadroTexto 3"/>
          <p:cNvSpPr txBox="1">
            <a:spLocks noChangeArrowheads="1"/>
          </p:cNvSpPr>
          <p:nvPr/>
        </p:nvSpPr>
        <p:spPr bwMode="auto">
          <a:xfrm>
            <a:off x="5821363" y="400050"/>
            <a:ext cx="1504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 altLang="es-MX" sz="2400" b="1" dirty="0"/>
              <a:t>Contenido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707088" cy="648072"/>
          </a:xfrm>
        </p:spPr>
        <p:txBody>
          <a:bodyPr/>
          <a:lstStyle/>
          <a:p>
            <a:r>
              <a:rPr lang="es-MX" sz="4000" dirty="0" smtClean="0"/>
              <a:t>  </a:t>
            </a:r>
            <a:r>
              <a:rPr lang="es-MX" sz="3600" dirty="0" smtClean="0"/>
              <a:t>Diseño (Debilidades/amenazas)</a:t>
            </a: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383217"/>
              </p:ext>
            </p:extLst>
          </p:nvPr>
        </p:nvGraphicFramePr>
        <p:xfrm>
          <a:off x="750404" y="1052736"/>
          <a:ext cx="843528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/>
          <p:cNvSpPr/>
          <p:nvPr/>
        </p:nvSpPr>
        <p:spPr>
          <a:xfrm>
            <a:off x="1763688" y="6093296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b="1" dirty="0"/>
              <a:t>Diseño</a:t>
            </a:r>
            <a:r>
              <a:rPr lang="es-MX" sz="1400" dirty="0"/>
              <a:t>: I</a:t>
            </a:r>
            <a:r>
              <a:rPr lang="x-none" sz="1400" smtClean="0"/>
              <a:t>dentifica</a:t>
            </a:r>
            <a:r>
              <a:rPr lang="es-MX" sz="1400" dirty="0" smtClean="0"/>
              <a:t>ción </a:t>
            </a:r>
            <a:r>
              <a:rPr lang="es-MX" sz="1400" dirty="0"/>
              <a:t>de</a:t>
            </a:r>
            <a:r>
              <a:rPr lang="x-none" sz="1400" dirty="0"/>
              <a:t> objetivos de los proyectos de las dependencias para determinar la consistencia de su diseño y los resultados con tales objetivos</a:t>
            </a:r>
            <a:endParaRPr lang="es-MX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671948"/>
              </p:ext>
            </p:extLst>
          </p:nvPr>
        </p:nvGraphicFramePr>
        <p:xfrm>
          <a:off x="457200" y="908720"/>
          <a:ext cx="82296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s-MX" sz="4000" dirty="0" smtClean="0"/>
              <a:t>           </a:t>
            </a:r>
            <a:br>
              <a:rPr lang="es-MX" sz="4000" dirty="0" smtClean="0"/>
            </a:br>
            <a:r>
              <a:rPr lang="es-MX" sz="4000" dirty="0" smtClean="0"/>
              <a:t>           Planeación estratégica (fortalezas/oportunidades)</a:t>
            </a:r>
            <a:endParaRPr lang="es-MX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dirty="0" smtClean="0"/>
              <a:t>       </a:t>
            </a:r>
            <a:r>
              <a:rPr lang="es-MX" sz="3600" dirty="0" smtClean="0"/>
              <a:t>Planeación estratégica </a:t>
            </a:r>
            <a:br>
              <a:rPr lang="es-MX" sz="3600" dirty="0" smtClean="0"/>
            </a:br>
            <a:r>
              <a:rPr lang="es-MX" sz="3600" dirty="0" smtClean="0"/>
              <a:t>(Debilidades/amenazas)</a:t>
            </a: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888777"/>
              </p:ext>
            </p:extLst>
          </p:nvPr>
        </p:nvGraphicFramePr>
        <p:xfrm>
          <a:off x="914400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/>
          <p:cNvSpPr/>
          <p:nvPr/>
        </p:nvSpPr>
        <p:spPr>
          <a:xfrm>
            <a:off x="1043608" y="5805264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b="1" dirty="0"/>
              <a:t>Planeación estratégica</a:t>
            </a:r>
            <a:r>
              <a:rPr lang="es-MX" sz="1400" dirty="0"/>
              <a:t>: Análisis de</a:t>
            </a:r>
            <a:r>
              <a:rPr lang="x-none" sz="1400" dirty="0"/>
              <a:t> los instrumentos de planeación de los proyectos de las dependencias, y corroborar </a:t>
            </a:r>
            <a:r>
              <a:rPr lang="es-MX" sz="1400" dirty="0"/>
              <a:t>la </a:t>
            </a:r>
            <a:r>
              <a:rPr lang="x-none" sz="1400" dirty="0"/>
              <a:t>orientación para resultados, alineación con el</a:t>
            </a:r>
            <a:r>
              <a:rPr lang="es-MX" sz="1400" dirty="0"/>
              <a:t> PND, PSE y PED.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es-MX" sz="3600" dirty="0" smtClean="0"/>
              <a:t>Cobertura (fortalezas/oportunidades)</a:t>
            </a: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8693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es-MX" sz="3600" dirty="0" smtClean="0"/>
              <a:t>Cobertura (debilidades/amenazas)</a:t>
            </a: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913505"/>
              </p:ext>
            </p:extLst>
          </p:nvPr>
        </p:nvGraphicFramePr>
        <p:xfrm>
          <a:off x="914400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/>
          <p:cNvSpPr/>
          <p:nvPr/>
        </p:nvSpPr>
        <p:spPr>
          <a:xfrm>
            <a:off x="1115616" y="6021288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b="1" dirty="0"/>
              <a:t>Cobertura</a:t>
            </a:r>
            <a:r>
              <a:rPr lang="es-MX" sz="1400" dirty="0"/>
              <a:t>: C</a:t>
            </a:r>
            <a:r>
              <a:rPr lang="x-none" sz="1400" dirty="0"/>
              <a:t>uantificar y determinar la población potencial y la población objetivo que está siendo atendida mediante los proyectos.</a:t>
            </a:r>
            <a:endParaRPr lang="es-MX" sz="1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es-MX" sz="4000" dirty="0" smtClean="0"/>
              <a:t>Operación (fortalezas/oportunidades)</a:t>
            </a:r>
            <a:endParaRPr lang="es-MX" sz="4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266034"/>
              </p:ext>
            </p:extLst>
          </p:nvPr>
        </p:nvGraphicFramePr>
        <p:xfrm>
          <a:off x="827584" y="1600200"/>
          <a:ext cx="785921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es-MX" sz="4000" dirty="0" smtClean="0"/>
              <a:t>Operación (debilidades/amenazas)</a:t>
            </a:r>
            <a:endParaRPr lang="es-MX" sz="4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217881"/>
              </p:ext>
            </p:extLst>
          </p:nvPr>
        </p:nvGraphicFramePr>
        <p:xfrm>
          <a:off x="914400" y="178077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/>
          <p:cNvSpPr/>
          <p:nvPr/>
        </p:nvSpPr>
        <p:spPr>
          <a:xfrm>
            <a:off x="971600" y="5805264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b="1" dirty="0"/>
              <a:t>Operación</a:t>
            </a:r>
            <a:r>
              <a:rPr lang="es-MX" sz="1400" dirty="0"/>
              <a:t>: </a:t>
            </a:r>
            <a:r>
              <a:rPr lang="x-none" sz="1400" dirty="0"/>
              <a:t>Analiza</a:t>
            </a:r>
            <a:r>
              <a:rPr lang="es-MX" sz="1400" dirty="0"/>
              <a:t>r</a:t>
            </a:r>
            <a:r>
              <a:rPr lang="x-none" sz="1400" dirty="0"/>
              <a:t> la eficiencia, eficacia y economía operativa de los proyectos de cada dependencia y el cumplimiento y avance en los indicadores estratégicos y de gestión</a:t>
            </a:r>
            <a:endParaRPr lang="es-ES" sz="1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es-MX" dirty="0" smtClean="0"/>
              <a:t>Resultados (fortalezas/oportunidades)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976249"/>
              </p:ext>
            </p:extLst>
          </p:nvPr>
        </p:nvGraphicFramePr>
        <p:xfrm>
          <a:off x="457200" y="1600200"/>
          <a:ext cx="829126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/>
              <a:t>                Avance de indicadores primer y segundo trimestre) INEEA</a:t>
            </a:r>
            <a:endParaRPr lang="es-MX" sz="3200" dirty="0"/>
          </a:p>
        </p:txBody>
      </p:sp>
      <p:pic>
        <p:nvPicPr>
          <p:cNvPr id="317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63284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/>
              <a:t>                 Avance de indicadores tercer y cuarto trimestre (INEEA)</a:t>
            </a:r>
            <a:endParaRPr lang="es-MX" sz="3200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16832"/>
            <a:ext cx="7560840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s-MX" sz="4000" b="1" dirty="0" smtClean="0"/>
              <a:t>Objetivos</a:t>
            </a:r>
            <a:endParaRPr lang="es-MX" sz="40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/>
              <a:t>                    Avance de indicadores CONALEP (SGC)</a:t>
            </a:r>
            <a:endParaRPr lang="es-MX" sz="3200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060848"/>
            <a:ext cx="7632847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/>
          <a:lstStyle/>
          <a:p>
            <a:r>
              <a:rPr lang="es-MX" dirty="0" smtClean="0"/>
              <a:t>Resultados (debilidades)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9523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/>
          <p:cNvSpPr/>
          <p:nvPr/>
        </p:nvSpPr>
        <p:spPr>
          <a:xfrm>
            <a:off x="1619672" y="6237312"/>
            <a:ext cx="6696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b="1" dirty="0"/>
              <a:t>Resultados</a:t>
            </a:r>
            <a:r>
              <a:rPr lang="es-MX" sz="1400" dirty="0"/>
              <a:t>: Recolección veraz y oportuna de información, así como los progresos de cada programa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332656"/>
            <a:ext cx="8229600" cy="562074"/>
          </a:xfrm>
        </p:spPr>
        <p:txBody>
          <a:bodyPr/>
          <a:lstStyle/>
          <a:p>
            <a:r>
              <a:rPr lang="es-MX" sz="3600" b="1" dirty="0" smtClean="0"/>
              <a:t>Recomendaciones INEEA</a:t>
            </a:r>
            <a:endParaRPr lang="es-MX" sz="3600" b="1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868421"/>
              </p:ext>
            </p:extLst>
          </p:nvPr>
        </p:nvGraphicFramePr>
        <p:xfrm>
          <a:off x="878890" y="894730"/>
          <a:ext cx="822960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8058"/>
          </a:xfrm>
        </p:spPr>
        <p:txBody>
          <a:bodyPr/>
          <a:lstStyle/>
          <a:p>
            <a:r>
              <a:rPr lang="es-MX" sz="3600" b="1" dirty="0" smtClean="0"/>
              <a:t>    Recomendaciones INEEA</a:t>
            </a:r>
            <a:endParaRPr lang="es-MX" sz="36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598282"/>
              </p:ext>
            </p:extLst>
          </p:nvPr>
        </p:nvGraphicFramePr>
        <p:xfrm>
          <a:off x="251520" y="692696"/>
          <a:ext cx="8712968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9168" y="404664"/>
            <a:ext cx="8229600" cy="562074"/>
          </a:xfrm>
        </p:spPr>
        <p:txBody>
          <a:bodyPr/>
          <a:lstStyle/>
          <a:p>
            <a:r>
              <a:rPr lang="es-MX" sz="3600" b="1" dirty="0" smtClean="0"/>
              <a:t>Recomendaciones INEEA</a:t>
            </a:r>
            <a:endParaRPr lang="es-MX" sz="36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607243"/>
              </p:ext>
            </p:extLst>
          </p:nvPr>
        </p:nvGraphicFramePr>
        <p:xfrm>
          <a:off x="1277788" y="1340768"/>
          <a:ext cx="7812360" cy="50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s-MX" sz="3600" b="1" dirty="0" smtClean="0"/>
              <a:t>           Recomendaciones CONALEP</a:t>
            </a:r>
            <a:endParaRPr lang="es-MX" sz="36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050118"/>
              </p:ext>
            </p:extLst>
          </p:nvPr>
        </p:nvGraphicFramePr>
        <p:xfrm>
          <a:off x="467544" y="836712"/>
          <a:ext cx="822960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5 Conector curvado"/>
          <p:cNvCxnSpPr/>
          <p:nvPr/>
        </p:nvCxnSpPr>
        <p:spPr>
          <a:xfrm rot="5400000">
            <a:off x="2807804" y="1736812"/>
            <a:ext cx="720080" cy="50405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curvado"/>
          <p:cNvCxnSpPr/>
          <p:nvPr/>
        </p:nvCxnSpPr>
        <p:spPr>
          <a:xfrm rot="16200000" flipH="1">
            <a:off x="6012160" y="1988840"/>
            <a:ext cx="864096" cy="57606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619672" y="17728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+mn-lt"/>
              </a:rPr>
              <a:t>Propuesta de propósito</a:t>
            </a:r>
            <a:endParaRPr lang="es-MX" sz="14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732240" y="19168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+mn-lt"/>
              </a:rPr>
              <a:t>Propuesta de  Fin</a:t>
            </a:r>
            <a:endParaRPr lang="es-MX" sz="1400" dirty="0">
              <a:latin typeface="+mn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418058"/>
          </a:xfrm>
        </p:spPr>
        <p:txBody>
          <a:bodyPr/>
          <a:lstStyle/>
          <a:p>
            <a:r>
              <a:rPr lang="es-MX" sz="3600" b="1" dirty="0" smtClean="0"/>
              <a:t>      Recomendaciones CONALEP</a:t>
            </a:r>
            <a:endParaRPr lang="es-MX" sz="36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036591"/>
              </p:ext>
            </p:extLst>
          </p:nvPr>
        </p:nvGraphicFramePr>
        <p:xfrm>
          <a:off x="780728" y="845651"/>
          <a:ext cx="8363272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Imagen 1" descr="back1A 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813"/>
            <a:ext cx="9144000" cy="683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TextBox 1"/>
          <p:cNvSpPr txBox="1">
            <a:spLocks noChangeArrowheads="1"/>
          </p:cNvSpPr>
          <p:nvPr/>
        </p:nvSpPr>
        <p:spPr bwMode="auto">
          <a:xfrm>
            <a:off x="3697288" y="2282825"/>
            <a:ext cx="4810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MX" altLang="es-MX" sz="3200" b="1"/>
              <a:t>Gracias</a:t>
            </a:r>
            <a:endParaRPr lang="es-MX" altLang="es-MX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/>
          <a:lstStyle/>
          <a:p>
            <a:r>
              <a:rPr lang="es-MX" sz="2800" dirty="0" smtClean="0"/>
              <a:t>Marco normativo</a:t>
            </a:r>
            <a:br>
              <a:rPr lang="es-MX" sz="2800" dirty="0" smtClean="0"/>
            </a:br>
            <a:r>
              <a:rPr lang="es-MX" sz="2800" dirty="0" smtClean="0"/>
              <a:t> de la evaluación</a:t>
            </a:r>
            <a:endParaRPr lang="es-MX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/>
          <a:lstStyle/>
          <a:p>
            <a:r>
              <a:rPr lang="es-MX" sz="2800" dirty="0" smtClean="0"/>
              <a:t>Justificación                </a:t>
            </a:r>
            <a:br>
              <a:rPr lang="es-MX" sz="2800" dirty="0" smtClean="0"/>
            </a:br>
            <a:r>
              <a:rPr lang="es-MX" sz="2800" dirty="0" smtClean="0"/>
              <a:t>           Avance en monitoreo y evaluación</a:t>
            </a:r>
            <a:br>
              <a:rPr lang="es-MX" sz="2800" dirty="0" smtClean="0"/>
            </a:br>
            <a:r>
              <a:rPr lang="es-MX" sz="2800" dirty="0" smtClean="0"/>
              <a:t>(2011)</a:t>
            </a:r>
            <a:endParaRPr lang="es-MX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718079"/>
              </p:ext>
            </p:extLst>
          </p:nvPr>
        </p:nvGraphicFramePr>
        <p:xfrm>
          <a:off x="1043608" y="1628800"/>
          <a:ext cx="792088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971600" y="5733256"/>
            <a:ext cx="7704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+mn-lt"/>
              </a:rPr>
              <a:t>Fuente: Consejo Nacional de Evaluación de la Política de Desarrollo Social. </a:t>
            </a:r>
            <a:r>
              <a:rPr lang="es-MX" sz="1600" i="1" dirty="0" smtClean="0">
                <a:latin typeface="+mn-lt"/>
              </a:rPr>
              <a:t>Diagnóstico del avance en monitoreo y evaluación en las entidades federativas 2011, México, D.F. CONEVAL, 2012</a:t>
            </a:r>
            <a:r>
              <a:rPr lang="es-MX" i="1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1" descr="back2A 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4859338" y="3213100"/>
            <a:ext cx="3384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dirty="0">
                <a:latin typeface="Century Gothic" pitchFamily="34" charset="0"/>
              </a:rPr>
              <a:t> </a:t>
            </a:r>
          </a:p>
          <a:p>
            <a:endParaRPr lang="es-MX" dirty="0">
              <a:latin typeface="Calibri" pitchFamily="34" charset="0"/>
            </a:endParaRPr>
          </a:p>
        </p:txBody>
      </p:sp>
      <p:sp>
        <p:nvSpPr>
          <p:cNvPr id="2052" name="4 CuadroTexto"/>
          <p:cNvSpPr txBox="1">
            <a:spLocks noChangeArrowheads="1"/>
          </p:cNvSpPr>
          <p:nvPr/>
        </p:nvSpPr>
        <p:spPr bwMode="auto">
          <a:xfrm>
            <a:off x="5219700" y="2708275"/>
            <a:ext cx="302418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s-MX" sz="2800" b="1" dirty="0" smtClean="0"/>
          </a:p>
          <a:p>
            <a:endParaRPr lang="es-MX" sz="2800" b="1" dirty="0" smtClean="0"/>
          </a:p>
          <a:p>
            <a:r>
              <a:rPr lang="es-MX" sz="3600" b="1" dirty="0" smtClean="0"/>
              <a:t>Metodología</a:t>
            </a:r>
            <a:endParaRPr lang="es-MX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/>
          <a:lstStyle/>
          <a:p>
            <a:pPr lvl="0"/>
            <a:r>
              <a:rPr lang="es-MX" sz="3600" i="1" dirty="0" smtClean="0"/>
              <a:t/>
            </a:r>
            <a:br>
              <a:rPr lang="es-MX" sz="3600" i="1" dirty="0" smtClean="0"/>
            </a:br>
            <a:r>
              <a:rPr lang="es-MX" sz="3600" i="1" dirty="0" smtClean="0"/>
              <a:t>   </a:t>
            </a:r>
            <a:endParaRPr lang="es-MX" sz="40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507186"/>
              </p:ext>
            </p:extLst>
          </p:nvPr>
        </p:nvGraphicFramePr>
        <p:xfrm>
          <a:off x="755576" y="27809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651718635"/>
              </p:ext>
            </p:extLst>
          </p:nvPr>
        </p:nvGraphicFramePr>
        <p:xfrm>
          <a:off x="1115616" y="2204864"/>
          <a:ext cx="504056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79" y="9625"/>
            <a:ext cx="7440241" cy="1412776"/>
          </a:xfrm>
        </p:spPr>
        <p:txBody>
          <a:bodyPr/>
          <a:lstStyle/>
          <a:p>
            <a:r>
              <a:rPr lang="es-MX" sz="2800" dirty="0"/>
              <a:t>Modelo  para la Evaluación </a:t>
            </a:r>
            <a:br>
              <a:rPr lang="es-MX" sz="2800" dirty="0"/>
            </a:br>
            <a:r>
              <a:rPr lang="es-MX" sz="2800" dirty="0"/>
              <a:t>de Consistencia y Resultados (CONEVAL)</a:t>
            </a:r>
            <a:br>
              <a:rPr lang="es-MX" sz="2800" dirty="0"/>
            </a:br>
            <a:endParaRPr lang="es-MX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926169"/>
              </p:ext>
            </p:extLst>
          </p:nvPr>
        </p:nvGraphicFramePr>
        <p:xfrm>
          <a:off x="755576" y="980728"/>
          <a:ext cx="828092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757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n 1" descr="back33A 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38"/>
            <a:ext cx="9144000" cy="68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CuadroTexto 3"/>
          <p:cNvSpPr txBox="1">
            <a:spLocks noChangeArrowheads="1"/>
          </p:cNvSpPr>
          <p:nvPr/>
        </p:nvSpPr>
        <p:spPr bwMode="auto">
          <a:xfrm>
            <a:off x="5821363" y="400050"/>
            <a:ext cx="1820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 altLang="es-MX" sz="2400" b="1"/>
              <a:t>Metodología</a:t>
            </a:r>
          </a:p>
        </p:txBody>
      </p:sp>
      <p:sp>
        <p:nvSpPr>
          <p:cNvPr id="6" name="CuadroTexto 2"/>
          <p:cNvSpPr txBox="1">
            <a:spLocks noChangeArrowheads="1"/>
          </p:cNvSpPr>
          <p:nvPr/>
        </p:nvSpPr>
        <p:spPr bwMode="auto">
          <a:xfrm>
            <a:off x="1603375" y="1174750"/>
            <a:ext cx="6523038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altLang="es-MX" b="1" dirty="0" smtClean="0"/>
              <a:t>Matriz FODA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s-MX" altLang="es-MX" b="1" dirty="0" smtClean="0"/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s-MX" altLang="es-MX" b="1" dirty="0" smtClean="0"/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s-MX" altLang="es-MX" b="1" dirty="0" smtClean="0"/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s-MX" altLang="es-MX" b="1" dirty="0" smtClean="0"/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s-MX" altLang="es-MX" b="1" dirty="0" smtClean="0"/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s-MX" altLang="es-MX" b="1" dirty="0" smtClean="0"/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s-MX" altLang="es-MX" b="1" dirty="0" smtClean="0"/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s-MX" altLang="es-MX" b="1" dirty="0" smtClean="0"/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altLang="es-MX" b="1" dirty="0" smtClean="0"/>
              <a:t>Cuestionario CONEVAL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s-MX" altLang="es-MX" b="1" dirty="0" smtClean="0"/>
          </a:p>
          <a:p>
            <a:pPr algn="ctr" eaLnBrk="1" hangingPunct="1">
              <a:defRPr/>
            </a:pPr>
            <a:r>
              <a:rPr lang="es-MX" altLang="es-MX" b="1" dirty="0" smtClean="0"/>
              <a:t>Fases </a:t>
            </a:r>
          </a:p>
          <a:p>
            <a:pPr eaLnBrk="1" hangingPunct="1">
              <a:defRPr/>
            </a:pPr>
            <a:endParaRPr lang="es-ES_tradnl" altLang="es-MX" dirty="0" smtClean="0"/>
          </a:p>
        </p:txBody>
      </p:sp>
      <p:pic>
        <p:nvPicPr>
          <p:cNvPr id="7173" name="Imagen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0413" y="1797050"/>
            <a:ext cx="5611812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19275" y="4670425"/>
          <a:ext cx="6096000" cy="111283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48000"/>
                <a:gridCol w="3048000"/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Diseño </a:t>
                      </a:r>
                      <a:endParaRPr lang="es-MX" sz="1800" b="1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s-MX" sz="1800" b="1" dirty="0" smtClean="0"/>
                        <a:t>Planeación Estratégica</a:t>
                      </a:r>
                      <a:endParaRPr lang="es-MX" sz="1800" b="1" dirty="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Cobertura</a:t>
                      </a:r>
                      <a:endParaRPr lang="es-MX" sz="1800" b="1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s-MX" sz="1800" b="1" dirty="0" smtClean="0"/>
                        <a:t>Operación</a:t>
                      </a:r>
                      <a:endParaRPr lang="es-MX" sz="1800" b="1" dirty="0"/>
                    </a:p>
                  </a:txBody>
                  <a:tcPr marT="45733" marB="45733"/>
                </a:tc>
              </a:tr>
              <a:tr h="370946">
                <a:tc gridSpan="2"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Resultados</a:t>
                      </a:r>
                      <a:endParaRPr lang="es-MX" sz="1800" b="1" dirty="0"/>
                    </a:p>
                  </a:txBody>
                  <a:tcPr marT="45733" marB="45733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87" name="TextBox 7"/>
          <p:cNvSpPr txBox="1">
            <a:spLocks noChangeArrowheads="1"/>
          </p:cNvSpPr>
          <p:nvPr/>
        </p:nvSpPr>
        <p:spPr bwMode="auto">
          <a:xfrm>
            <a:off x="2544763" y="6069013"/>
            <a:ext cx="48228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MX" altLang="es-MX" sz="1200" i="1"/>
              <a:t>Consúltese Cuestionario CONEVAL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2435</Words>
  <Application>Microsoft Office PowerPoint</Application>
  <PresentationFormat>Presentación en pantalla (4:3)</PresentationFormat>
  <Paragraphs>187</Paragraphs>
  <Slides>37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MS PGothic</vt:lpstr>
      <vt:lpstr>Arial</vt:lpstr>
      <vt:lpstr>Calibri</vt:lpstr>
      <vt:lpstr>Century Gothic</vt:lpstr>
      <vt:lpstr>Tema de Office</vt:lpstr>
      <vt:lpstr>Documento</vt:lpstr>
      <vt:lpstr>Presentación de PowerPoint</vt:lpstr>
      <vt:lpstr>Presentación de PowerPoint</vt:lpstr>
      <vt:lpstr>Objetivos</vt:lpstr>
      <vt:lpstr>Marco normativo  de la evaluación</vt:lpstr>
      <vt:lpstr>Justificación                            Avance en monitoreo y evaluación (2011)</vt:lpstr>
      <vt:lpstr>Presentación de PowerPoint</vt:lpstr>
      <vt:lpstr>    </vt:lpstr>
      <vt:lpstr>Modelo  para la Evaluación  de Consistencia y Resultados (CONEVAL) </vt:lpstr>
      <vt:lpstr>Presentación de PowerPoint</vt:lpstr>
      <vt:lpstr>Fases de la evaluación</vt:lpstr>
      <vt:lpstr>                Restricciones metodológicas</vt:lpstr>
      <vt:lpstr>Presentación de PowerPoint</vt:lpstr>
      <vt:lpstr>Objetivos del FAETA </vt:lpstr>
      <vt:lpstr>            Presupuesto Nacional de FAETA destinado a Morelos</vt:lpstr>
      <vt:lpstr>Presentación de PowerPoint</vt:lpstr>
      <vt:lpstr>Presentación de PowerPoint</vt:lpstr>
      <vt:lpstr>Presentación de PowerPoint</vt:lpstr>
      <vt:lpstr>Presentación de PowerPoint</vt:lpstr>
      <vt:lpstr>Diseño (fortalezas/oportunidades)</vt:lpstr>
      <vt:lpstr>  Diseño (Debilidades/amenazas)</vt:lpstr>
      <vt:lpstr>                       Planeación estratégica (fortalezas/oportunidades)</vt:lpstr>
      <vt:lpstr>       Planeación estratégica  (Debilidades/amenazas)</vt:lpstr>
      <vt:lpstr>Cobertura (fortalezas/oportunidades)</vt:lpstr>
      <vt:lpstr>Cobertura (debilidades/amenazas)</vt:lpstr>
      <vt:lpstr>Operación (fortalezas/oportunidades)</vt:lpstr>
      <vt:lpstr>Operación (debilidades/amenazas)</vt:lpstr>
      <vt:lpstr>Resultados (fortalezas/oportunidades)</vt:lpstr>
      <vt:lpstr>                Avance de indicadores primer y segundo trimestre) INEEA</vt:lpstr>
      <vt:lpstr>                 Avance de indicadores tercer y cuarto trimestre (INEEA)</vt:lpstr>
      <vt:lpstr>                    Avance de indicadores CONALEP (SGC)</vt:lpstr>
      <vt:lpstr>Resultados (debilidades)</vt:lpstr>
      <vt:lpstr>Recomendaciones INEEA</vt:lpstr>
      <vt:lpstr>    Recomendaciones INEEA</vt:lpstr>
      <vt:lpstr>Recomendaciones INEEA</vt:lpstr>
      <vt:lpstr>           Recomendaciones CONALEP</vt:lpstr>
      <vt:lpstr>      Recomendaciones CONALEP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GAF</dc:creator>
  <cp:lastModifiedBy>Jogin Abreu</cp:lastModifiedBy>
  <cp:revision>62</cp:revision>
  <dcterms:created xsi:type="dcterms:W3CDTF">2014-08-19T19:04:50Z</dcterms:created>
  <dcterms:modified xsi:type="dcterms:W3CDTF">2014-10-09T16:45:06Z</dcterms:modified>
</cp:coreProperties>
</file>